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6" r:id="rId14"/>
    <p:sldId id="267" r:id="rId15"/>
    <p:sldId id="275" r:id="rId16"/>
    <p:sldId id="268" r:id="rId17"/>
    <p:sldId id="274" r:id="rId18"/>
    <p:sldId id="270" r:id="rId19"/>
    <p:sldId id="271" r:id="rId20"/>
    <p:sldId id="272" r:id="rId21"/>
    <p:sldId id="273" r:id="rId22"/>
    <p:sldId id="277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816" autoAdjust="0"/>
  </p:normalViewPr>
  <p:slideViewPr>
    <p:cSldViewPr>
      <p:cViewPr varScale="1">
        <p:scale>
          <a:sx n="114" d="100"/>
          <a:sy n="114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2A1FC-3CB3-45D0-ABE4-8F30F285C73E}" type="datetimeFigureOut">
              <a:rPr lang="pl-PL" smtClean="0"/>
              <a:t>21.03.2020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A4ED5-C3A7-44A8-B8A6-8480AF098599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A4ED5-C3A7-44A8-B8A6-8480AF098599}" type="slidenum">
              <a:rPr lang="pl-PL" smtClean="0"/>
              <a:t>17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614A-5788-48F3-AF2B-8E0614EC3F32}" type="datetimeFigureOut">
              <a:rPr lang="pl-PL" smtClean="0"/>
              <a:pPr/>
              <a:t>21.03.2020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F828F-DC87-4256-A9FB-B8D856C621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614A-5788-48F3-AF2B-8E0614EC3F32}" type="datetimeFigureOut">
              <a:rPr lang="pl-PL" smtClean="0"/>
              <a:pPr/>
              <a:t>21.03.2020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F828F-DC87-4256-A9FB-B8D856C621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614A-5788-48F3-AF2B-8E0614EC3F32}" type="datetimeFigureOut">
              <a:rPr lang="pl-PL" smtClean="0"/>
              <a:pPr/>
              <a:t>21.03.2020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F828F-DC87-4256-A9FB-B8D856C621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614A-5788-48F3-AF2B-8E0614EC3F32}" type="datetimeFigureOut">
              <a:rPr lang="pl-PL" smtClean="0"/>
              <a:pPr/>
              <a:t>21.03.2020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F828F-DC87-4256-A9FB-B8D856C621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614A-5788-48F3-AF2B-8E0614EC3F32}" type="datetimeFigureOut">
              <a:rPr lang="pl-PL" smtClean="0"/>
              <a:pPr/>
              <a:t>21.03.2020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F828F-DC87-4256-A9FB-B8D856C621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614A-5788-48F3-AF2B-8E0614EC3F32}" type="datetimeFigureOut">
              <a:rPr lang="pl-PL" smtClean="0"/>
              <a:pPr/>
              <a:t>21.03.2020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F828F-DC87-4256-A9FB-B8D856C621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614A-5788-48F3-AF2B-8E0614EC3F32}" type="datetimeFigureOut">
              <a:rPr lang="pl-PL" smtClean="0"/>
              <a:pPr/>
              <a:t>21.03.2020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F828F-DC87-4256-A9FB-B8D856C621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614A-5788-48F3-AF2B-8E0614EC3F32}" type="datetimeFigureOut">
              <a:rPr lang="pl-PL" smtClean="0"/>
              <a:pPr/>
              <a:t>21.03.2020</a:t>
            </a:fld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FF828F-DC87-4256-A9FB-B8D856C6210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614A-5788-48F3-AF2B-8E0614EC3F32}" type="datetimeFigureOut">
              <a:rPr lang="pl-PL" smtClean="0"/>
              <a:pPr/>
              <a:t>21.03.2020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F828F-DC87-4256-A9FB-B8D856C621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614A-5788-48F3-AF2B-8E0614EC3F32}" type="datetimeFigureOut">
              <a:rPr lang="pl-PL" smtClean="0"/>
              <a:pPr/>
              <a:t>21.03.2020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FFF828F-DC87-4256-A9FB-B8D856C621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42F614A-5788-48F3-AF2B-8E0614EC3F32}" type="datetimeFigureOut">
              <a:rPr lang="pl-PL" smtClean="0"/>
              <a:pPr/>
              <a:t>21.03.2020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F828F-DC87-4256-A9FB-B8D856C6210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42F614A-5788-48F3-AF2B-8E0614EC3F32}" type="datetimeFigureOut">
              <a:rPr lang="pl-PL" smtClean="0"/>
              <a:pPr/>
              <a:t>21.03.2020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FFF828F-DC87-4256-A9FB-B8D856C6210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4348" y="2500306"/>
            <a:ext cx="6480048" cy="2301240"/>
          </a:xfrm>
        </p:spPr>
        <p:txBody>
          <a:bodyPr>
            <a:normAutofit fontScale="90000"/>
          </a:bodyPr>
          <a:lstStyle/>
          <a:p>
            <a:r>
              <a:rPr lang="pl-PL" dirty="0"/>
              <a:t>TECHNICY I NAUCZYCIELE ZSE NA ARENIE MIĘDZYNARODOWEJ</a:t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63952" y="5105400"/>
            <a:ext cx="6480048" cy="1752600"/>
          </a:xfrm>
        </p:spPr>
        <p:txBody>
          <a:bodyPr>
            <a:normAutofit/>
          </a:bodyPr>
          <a:lstStyle/>
          <a:p>
            <a:r>
              <a:rPr lang="pl-PL" sz="1200" dirty="0" smtClean="0"/>
              <a:t>Filip </a:t>
            </a:r>
            <a:r>
              <a:rPr lang="pl-PL" sz="1200" dirty="0" smtClean="0"/>
              <a:t>Malinowski, Adrian </a:t>
            </a:r>
            <a:r>
              <a:rPr lang="pl-PL" sz="1200" dirty="0" err="1" smtClean="0"/>
              <a:t>Rakieć</a:t>
            </a:r>
            <a:r>
              <a:rPr lang="pl-PL" sz="1200" dirty="0" smtClean="0"/>
              <a:t>, Jakub Dąbrowski, Kacper </a:t>
            </a:r>
            <a:r>
              <a:rPr lang="pl-PL" sz="1200" dirty="0" err="1" smtClean="0"/>
              <a:t>Snarski</a:t>
            </a:r>
            <a:r>
              <a:rPr lang="pl-PL" sz="1200" dirty="0" smtClean="0"/>
              <a:t>, Paweł </a:t>
            </a:r>
            <a:r>
              <a:rPr lang="pl-PL" sz="1200" dirty="0" err="1" smtClean="0"/>
              <a:t>Picewicz</a:t>
            </a:r>
            <a:r>
              <a:rPr lang="pl-PL" sz="1200" dirty="0" smtClean="0"/>
              <a:t> </a:t>
            </a:r>
            <a:r>
              <a:rPr lang="pl-PL" sz="1200" dirty="0" smtClean="0"/>
              <a:t>3GT</a:t>
            </a:r>
            <a:endParaRPr lang="pl-PL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scontent.fqyy1-1.fna.fbcdn.net/v/t1.15752-9/s2048x2048/90489715_2510353422546550_5570190489736445952_n.jpg?_nc_cat=105&amp;_nc_sid=b96e70&amp;_nc_ohc=ZAwF0hJVQ_cAX8hfEHv&amp;_nc_ht=scontent.fqyy1-1.fna&amp;_nc_tp=7&amp;oh=9d91e975b6a5e271fb7434f55212a17c&amp;oe=5E9AA14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80290"/>
            <a:ext cx="7072362" cy="3536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Bios Technology </a:t>
            </a:r>
            <a:r>
              <a:rPr lang="pl-PL" dirty="0" err="1" smtClean="0"/>
              <a:t>Solutions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Firma Bios Technology </a:t>
            </a:r>
            <a:r>
              <a:rPr lang="pl-PL" dirty="0" err="1" smtClean="0"/>
              <a:t>Solutions</a:t>
            </a:r>
            <a:r>
              <a:rPr lang="pl-PL" dirty="0" smtClean="0"/>
              <a:t>  </a:t>
            </a:r>
            <a:r>
              <a:rPr lang="pl-PL" dirty="0" smtClean="0"/>
              <a:t>prowadzi działalność </a:t>
            </a:r>
            <a:r>
              <a:rPr lang="pl-PL" dirty="0" smtClean="0"/>
              <a:t>od 7 </a:t>
            </a:r>
            <a:r>
              <a:rPr lang="pl-PL" dirty="0" smtClean="0"/>
              <a:t>lat. Została założona w 2012 roku, a w </a:t>
            </a:r>
            <a:r>
              <a:rPr lang="pl-PL" dirty="0" smtClean="0"/>
              <a:t>2016 roku </a:t>
            </a:r>
            <a:r>
              <a:rPr lang="pl-PL" dirty="0" smtClean="0"/>
              <a:t>została przeniesiona do Grenady. </a:t>
            </a:r>
            <a:r>
              <a:rPr lang="pl-PL" dirty="0" smtClean="0"/>
              <a:t>Właściciel co prawda pełni funkcje nie tylko dyrektora, ale też zwykłego pracownika.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Bios Technology </a:t>
            </a:r>
            <a:r>
              <a:rPr lang="pl-PL" dirty="0" err="1" smtClean="0"/>
              <a:t>Solutions</a:t>
            </a:r>
            <a:r>
              <a:rPr lang="pl-PL" dirty="0" smtClean="0"/>
              <a:t> </a:t>
            </a:r>
            <a:r>
              <a:rPr lang="pl-PL" dirty="0" err="1" smtClean="0"/>
              <a:t>cd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Firma zatrudnia od 75 do 100 pracowników </a:t>
            </a:r>
            <a:r>
              <a:rPr lang="pl-PL" dirty="0" smtClean="0"/>
              <a:t>(techników </a:t>
            </a:r>
            <a:r>
              <a:rPr lang="pl-PL" dirty="0" smtClean="0"/>
              <a:t>oraz inżynierów). Bios nie praktykuje rotacji pracowników, jednak zmieniają się oni w działach. Wynagrodzenie jest </a:t>
            </a:r>
            <a:r>
              <a:rPr lang="pl-PL" dirty="0" smtClean="0"/>
              <a:t>bardzo satysfakcjonujące.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scontent.fqyy1-1.fna.fbcdn.net/v/t1.15752-9/87179525_569562630307727_4587324512952909824_n.jpg?_nc_cat=101&amp;_nc_sid=b96e70&amp;_nc_ohc=GfzGe_B4GLMAX_uDiM9&amp;_nc_ht=scontent.fqyy1-1.fna&amp;oh=da4316b76588d408a7e4f44c59cc84f0&amp;oe=5E9BE13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642918"/>
            <a:ext cx="4214842" cy="56197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NetBIOS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Firma </a:t>
            </a:r>
            <a:r>
              <a:rPr lang="pl-PL" dirty="0" err="1" smtClean="0"/>
              <a:t>NetBIOS</a:t>
            </a:r>
            <a:r>
              <a:rPr lang="pl-PL" dirty="0" smtClean="0"/>
              <a:t> jest firmą osiedlową, funkcjonującą od kilku lat na rynku. Nie ma w niej zbyt wielkiego ruchu, przez co </a:t>
            </a:r>
            <a:r>
              <a:rPr lang="pl-PL" dirty="0" err="1" smtClean="0"/>
              <a:t>pracodawaca</a:t>
            </a:r>
            <a:r>
              <a:rPr lang="pl-PL" dirty="0" smtClean="0"/>
              <a:t> mógł się skupić na realizowaniu programu </a:t>
            </a:r>
            <a:r>
              <a:rPr lang="pl-PL" dirty="0" smtClean="0"/>
              <a:t>praktyk.</a:t>
            </a:r>
            <a:endParaRPr lang="pl-P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scontent.fqyy1-1.fna.fbcdn.net/v/t1.15752-9/90197711_1551983054950127_2347496280655134720_n.jpg?_nc_cat=108&amp;_nc_sid=b96e70&amp;_nc_ohc=Va3c11JxxuUAX8JQ_Zv&amp;_nc_ht=scontent.fqyy1-1.fna&amp;oh=06bf34dc66a6b3634244bb84e50d5854&amp;oe=5E9B7F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785794"/>
            <a:ext cx="4146920" cy="5529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Empetel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Firma </a:t>
            </a:r>
            <a:r>
              <a:rPr lang="pl-PL" dirty="0" err="1" smtClean="0"/>
              <a:t>Empetel</a:t>
            </a:r>
            <a:r>
              <a:rPr lang="pl-PL" dirty="0" smtClean="0"/>
              <a:t> działa od 1998 roku. </a:t>
            </a:r>
            <a:r>
              <a:rPr lang="pl-PL" dirty="0" smtClean="0"/>
              <a:t>W 2011 roku </a:t>
            </a:r>
            <a:r>
              <a:rPr lang="pl-PL" dirty="0" smtClean="0"/>
              <a:t>rozpoczęli </a:t>
            </a:r>
            <a:r>
              <a:rPr lang="pl-PL" dirty="0" smtClean="0"/>
              <a:t>sprzedaż we Francji i Belgii oraz w 2014 roku do Wielkiej Brytanii</a:t>
            </a:r>
            <a:r>
              <a:rPr lang="pl-PL" dirty="0" smtClean="0"/>
              <a:t>.</a:t>
            </a:r>
            <a:r>
              <a:rPr lang="pl-PL" dirty="0" smtClean="0"/>
              <a:t> </a:t>
            </a:r>
            <a:r>
              <a:rPr lang="pl-PL" dirty="0" err="1" smtClean="0"/>
              <a:t>Empetel</a:t>
            </a:r>
            <a:r>
              <a:rPr lang="pl-PL" dirty="0" smtClean="0"/>
              <a:t> sprzedaje </a:t>
            </a:r>
            <a:r>
              <a:rPr lang="pl-PL" dirty="0" smtClean="0"/>
              <a:t>artykuły zarówno </a:t>
            </a:r>
            <a:r>
              <a:rPr lang="pl-PL" dirty="0" smtClean="0"/>
              <a:t>odbiorcom detalicznym, jak i hurtowym.</a:t>
            </a:r>
            <a:endParaRPr lang="pl-P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scontent.fqyy1-1.fna.fbcdn.net/v/t1.15752-9/s2048x2048/90720676_233987878001360_5573707479541350400_n.jpg?_nc_cat=101&amp;_nc_sid=b96e70&amp;_nc_ohc=-Z1vDjvM4nEAX-qi3Eo&amp;_nc_ht=scontent.fqyy1-1.fna&amp;_nc_tp=7&amp;oh=0fb4d22ede030312f14543c8ed85c1d7&amp;oe=5E996FB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571612"/>
            <a:ext cx="7018313" cy="3509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Struktura organizacyjna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Pracownicy w tych firmach to studenci oraz wykwalifikowani informatycy, także wiek pracowników jest bardzo zróżnicowany. W każdej firmie kadra jest znakomicie wykwalifikowana.</a:t>
            </a:r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Konkurencja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Oczywiście jak to na rynku - firmy konkurują ze sobą, aczkolwiek jest to zdrowa rywalizacja. Firmy dodatkowo ze sobą współpracują, dlatego też konkurencja nie jest problemem.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Gdzie pracowaliśmy?</a:t>
            </a:r>
            <a:endParaRPr lang="pl-PL" dirty="0"/>
          </a:p>
        </p:txBody>
      </p:sp>
      <p:pic>
        <p:nvPicPr>
          <p:cNvPr id="1026" name="Picture 2" descr="Znalezione obrazy dla zapytania: bios technology solut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28802"/>
            <a:ext cx="1905000" cy="1905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642910" y="3857628"/>
            <a:ext cx="18501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 smtClean="0"/>
              <a:t>Bios Technology </a:t>
            </a:r>
            <a:r>
              <a:rPr lang="pl-PL" sz="1100" dirty="0" err="1" smtClean="0"/>
              <a:t>Solutions</a:t>
            </a:r>
            <a:endParaRPr lang="pl-PL" sz="1100" dirty="0"/>
          </a:p>
        </p:txBody>
      </p:sp>
      <p:pic>
        <p:nvPicPr>
          <p:cNvPr id="5122" name="Picture 2" descr="Znalezione obrazy dla zapytania: netbios gra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000240"/>
            <a:ext cx="1928826" cy="1857388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4143372" y="3857628"/>
            <a:ext cx="7409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 err="1" smtClean="0"/>
              <a:t>NetBIOS</a:t>
            </a:r>
            <a:endParaRPr lang="pl-PL" sz="1100" dirty="0" smtClean="0"/>
          </a:p>
        </p:txBody>
      </p:sp>
      <p:pic>
        <p:nvPicPr>
          <p:cNvPr id="5124" name="Picture 4" descr="Znalezione obrazy dla zapytania: empetel gra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000240"/>
            <a:ext cx="1857387" cy="1857387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7000892" y="3857628"/>
            <a:ext cx="7024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 err="1" smtClean="0"/>
              <a:t>Empetel</a:t>
            </a:r>
            <a:endParaRPr lang="pl-PL" sz="11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Klienci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 przypadku Bios Technology </a:t>
            </a:r>
            <a:r>
              <a:rPr lang="pl-PL" dirty="0" err="1" smtClean="0"/>
              <a:t>Solutions</a:t>
            </a:r>
            <a:r>
              <a:rPr lang="pl-PL" dirty="0" smtClean="0"/>
              <a:t> większość </a:t>
            </a:r>
            <a:r>
              <a:rPr lang="pl-PL" dirty="0" smtClean="0"/>
              <a:t>klientów stanowią firmy, rząd Gwinei i Hiszpanii. 10-15% stanowią osoby prywatne</a:t>
            </a:r>
            <a:r>
              <a:rPr lang="pl-PL" dirty="0" smtClean="0"/>
              <a:t>. W przypadku dwóch pozostałych firm są to w większości osoby prywatne.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Porównanie Polski i Hiszpanii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 odbytych praktykach jesteśmy w stanie stwierdzić, iż w Hiszpanii pracodawcy są bardzo wyrozumiali, ale też oczekują od pracowników rzetelnej pracy. Dodatkowo hiszpańskie zakłady są bardziej nastawione na jak największą ilość zamówień w jak najkrótszym czasie.</a:t>
            </a:r>
            <a:endParaRPr lang="pl-PL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2332037"/>
            <a:ext cx="7467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4800" dirty="0" smtClean="0"/>
              <a:t>Dziękujemy za uwagę!</a:t>
            </a:r>
            <a:endParaRPr lang="pl-PL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Czym zajmują się te firmy?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Firmy zajmują się naprawą urządzeń i części komputerowych, dostarczaniem firmom innowacyjnych rozwiązań usprawniających ich procesy biznesowe, zapewnianiem swoim klientom metod radzenia sobie z problemami komputerowymi poprzez właściwe wykorzystanie technologii i informacji.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W jakiej branży działają oraz jaki mają charakter?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Firmy działają głównie w branży informatycznej oraz elektronicznej.</a:t>
            </a:r>
          </a:p>
          <a:p>
            <a:r>
              <a:rPr lang="pl-PL" dirty="0" smtClean="0"/>
              <a:t>Wszystkie firmy w których pracowaliśmy mają charakter usługowy.</a:t>
            </a: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Czy firmy mają oddziały poza Granadą, Hiszpanią?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Firma Bios Technology </a:t>
            </a:r>
            <a:r>
              <a:rPr lang="pl-PL" dirty="0" err="1" smtClean="0"/>
              <a:t>Solutions</a:t>
            </a:r>
            <a:r>
              <a:rPr lang="pl-PL" dirty="0" smtClean="0"/>
              <a:t> poza oddziałami w Grenadzie posiada również oddziały w Ekwadorze.</a:t>
            </a:r>
          </a:p>
          <a:p>
            <a:r>
              <a:rPr lang="pl-PL" dirty="0" smtClean="0"/>
              <a:t>Firma </a:t>
            </a:r>
            <a:r>
              <a:rPr lang="pl-PL" dirty="0" err="1" smtClean="0"/>
              <a:t>NetBIOS</a:t>
            </a:r>
            <a:r>
              <a:rPr lang="pl-PL" dirty="0" smtClean="0"/>
              <a:t> nie posiada innych </a:t>
            </a:r>
            <a:r>
              <a:rPr lang="pl-PL" dirty="0" err="1" smtClean="0"/>
              <a:t>oddziałow</a:t>
            </a:r>
            <a:r>
              <a:rPr lang="pl-PL" dirty="0" smtClean="0"/>
              <a:t> poza Grenadą.</a:t>
            </a:r>
          </a:p>
          <a:p>
            <a:r>
              <a:rPr lang="pl-PL" dirty="0" smtClean="0"/>
              <a:t>Firma </a:t>
            </a:r>
            <a:r>
              <a:rPr lang="pl-PL" dirty="0" err="1" smtClean="0"/>
              <a:t>Empetel</a:t>
            </a:r>
            <a:r>
              <a:rPr lang="pl-PL" dirty="0" smtClean="0"/>
              <a:t> posiada oddział w </a:t>
            </a:r>
            <a:r>
              <a:rPr lang="pl-PL" dirty="0" smtClean="0"/>
              <a:t>Grenadzie, </a:t>
            </a:r>
            <a:r>
              <a:rPr lang="pl-PL" dirty="0" smtClean="0"/>
              <a:t>aczkolwiek sprzedaje swoje artykuły poza granice </a:t>
            </a:r>
            <a:r>
              <a:rPr lang="pl-PL" dirty="0" smtClean="0"/>
              <a:t>Hiszpanii do ponad 10 krajów.</a:t>
            </a: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Wyposażenie firm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Firmy są szeroko wyposażone w maty antystatyczne, komplet narzędzi, lutownice, detergenty, części zamienne, przewody, śruby, a także w przedmioty i artykuły usługowe, takie jak komponenty komputerowe, </a:t>
            </a:r>
            <a:r>
              <a:rPr lang="pl-PL" dirty="0" smtClean="0"/>
              <a:t>telefony, urządzenia sieciowe </a:t>
            </a:r>
            <a:r>
              <a:rPr lang="pl-PL" dirty="0" smtClean="0"/>
              <a:t>itd.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content.fqyy1-1.fna.fbcdn.net/v/t1.15752-9/87055245_2224947744477978_2490706063855190016_n.jpg?_nc_cat=104&amp;_nc_sid=b96e70&amp;_nc_ohc=iQHL4U66XtwAX_ptTJi&amp;_nc_ht=scontent.fqyy1-1.fna&amp;oh=322159f83588d49aa82f79cb5da32a8b&amp;oe=5E9AD4E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000108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scontent.fqyy1-1.fna.fbcdn.net/v/t1.15752-9/86732900_135782027673017_1338446035751534592_n.jpg?_nc_cat=103&amp;_nc_sid=b96e70&amp;_nc_ohc=DMiWWcmhcawAX8bN6OP&amp;_nc_ht=scontent.fqyy1-1.fna&amp;oh=a8c44fd33dda547d96462d52f571ca5f&amp;oe=5E9C58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928670"/>
            <a:ext cx="3725441" cy="4967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scontent.fqyy1-1.fna.fbcdn.net/v/t1.15752-9/s2048x2048/90352938_254155725599625_7169024277927165952_n.jpg?_nc_cat=107&amp;_nc_sid=b96e70&amp;_nc_ohc=UihglYJaxfIAX9TFHsW&amp;_nc_ht=scontent.fqyy1-1.fna&amp;_nc_tp=7&amp;oh=01d2a7d57b51cd9bae0bb4ea8fb43d5a&amp;oe=5E9CC5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71546"/>
            <a:ext cx="5881101" cy="4410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zny">
  <a:themeElements>
    <a:clrScheme name="Techniczny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44</TotalTime>
  <Words>467</Words>
  <Application>Microsoft Office PowerPoint</Application>
  <PresentationFormat>Pokaz na ekranie (4:3)</PresentationFormat>
  <Paragraphs>35</Paragraphs>
  <Slides>22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Techniczny</vt:lpstr>
      <vt:lpstr>TECHNICY I NAUCZYCIELE ZSE NA ARENIE MIĘDZYNARODOWEJ </vt:lpstr>
      <vt:lpstr>Gdzie pracowaliśmy?</vt:lpstr>
      <vt:lpstr>Czym zajmują się te firmy?</vt:lpstr>
      <vt:lpstr>W jakiej branży działają oraz jaki mają charakter?</vt:lpstr>
      <vt:lpstr>Czy firmy mają oddziały poza Granadą, Hiszpanią?</vt:lpstr>
      <vt:lpstr>Wyposażenie firm </vt:lpstr>
      <vt:lpstr>Slajd 7</vt:lpstr>
      <vt:lpstr>Slajd 8</vt:lpstr>
      <vt:lpstr>Slajd 9</vt:lpstr>
      <vt:lpstr>Slajd 10</vt:lpstr>
      <vt:lpstr>Bios Technology Solutions</vt:lpstr>
      <vt:lpstr>Bios Technology Solutions cd.</vt:lpstr>
      <vt:lpstr>Slajd 13</vt:lpstr>
      <vt:lpstr>NetBIOS</vt:lpstr>
      <vt:lpstr>Slajd 15</vt:lpstr>
      <vt:lpstr>Empetel</vt:lpstr>
      <vt:lpstr>Slajd 17</vt:lpstr>
      <vt:lpstr>Struktura organizacyjna</vt:lpstr>
      <vt:lpstr>Konkurencja</vt:lpstr>
      <vt:lpstr>Klienci</vt:lpstr>
      <vt:lpstr>Porównanie Polski i Hiszpanii</vt:lpstr>
      <vt:lpstr>Slajd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TECHNICY I NAUCZYCIELE ZSE NA ARENIE MIĘDZYNARODOWEJ</dc:title>
  <dc:creator>Filip</dc:creator>
  <cp:lastModifiedBy>Filip</cp:lastModifiedBy>
  <cp:revision>5</cp:revision>
  <dcterms:created xsi:type="dcterms:W3CDTF">2020-03-20T19:13:39Z</dcterms:created>
  <dcterms:modified xsi:type="dcterms:W3CDTF">2020-03-20T23:29:13Z</dcterms:modified>
</cp:coreProperties>
</file>