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7E28BB-74F9-D52F-F189-3284FAB5A8CD}" v="2379" dt="2019-11-14T18:30:29.484"/>
    <p1510:client id="{72F019B9-D57C-828A-0C5E-F98AFA9F5EC8}" v="6" dt="2019-12-08T21:15:24.019"/>
    <p1510:client id="{E5F75843-ECA7-4F7A-A426-62FC16B62566}" v="3335" dt="2019-11-14T21:36:19.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5546721 Adamczuk Bartosz" userId="S::5546721@elektryk.edu.pl::ed9ab4bc-c93e-4990-830d-40ae4078f35d" providerId="AD" clId="Web-{72F019B9-D57C-828A-0C5E-F98AFA9F5EC8}"/>
    <pc:docChg chg="modSld">
      <pc:chgData name="5546721 Adamczuk Bartosz" userId="S::5546721@elektryk.edu.pl::ed9ab4bc-c93e-4990-830d-40ae4078f35d" providerId="AD" clId="Web-{72F019B9-D57C-828A-0C5E-F98AFA9F5EC8}" dt="2019-12-08T21:15:24.019" v="4"/>
      <pc:docMkLst>
        <pc:docMk/>
      </pc:docMkLst>
      <pc:sldChg chg="addSp delSp modSp">
        <pc:chgData name="5546721 Adamczuk Bartosz" userId="S::5546721@elektryk.edu.pl::ed9ab4bc-c93e-4990-830d-40ae4078f35d" providerId="AD" clId="Web-{72F019B9-D57C-828A-0C5E-F98AFA9F5EC8}" dt="2019-12-08T21:15:24.019" v="4"/>
        <pc:sldMkLst>
          <pc:docMk/>
          <pc:sldMk cId="650317164" sldId="256"/>
        </pc:sldMkLst>
        <pc:picChg chg="add del mod">
          <ac:chgData name="5546721 Adamczuk Bartosz" userId="S::5546721@elektryk.edu.pl::ed9ab4bc-c93e-4990-830d-40ae4078f35d" providerId="AD" clId="Web-{72F019B9-D57C-828A-0C5E-F98AFA9F5EC8}" dt="2019-12-08T21:15:10.535" v="2"/>
          <ac:picMkLst>
            <pc:docMk/>
            <pc:sldMk cId="650317164" sldId="256"/>
            <ac:picMk id="4" creationId="{FBB2D244-6A1C-4206-B4B4-A23BDD90BD21}"/>
          </ac:picMkLst>
        </pc:picChg>
        <pc:picChg chg="add del mod">
          <ac:chgData name="5546721 Adamczuk Bartosz" userId="S::5546721@elektryk.edu.pl::ed9ab4bc-c93e-4990-830d-40ae4078f35d" providerId="AD" clId="Web-{72F019B9-D57C-828A-0C5E-F98AFA9F5EC8}" dt="2019-12-08T21:15:24.019" v="4"/>
          <ac:picMkLst>
            <pc:docMk/>
            <pc:sldMk cId="650317164" sldId="256"/>
            <ac:picMk id="10" creationId="{8248567D-AF49-497D-9159-AE8BC66AC2C8}"/>
          </ac:picMkLst>
        </pc:picChg>
      </pc:sldChg>
    </pc:docChg>
  </pc:docChgLst>
  <pc:docChgLst>
    <pc:chgData name="5546721 Adamczuk Bartosz" userId="S::5546721@elektryk.edu.pl::ed9ab4bc-c93e-4990-830d-40ae4078f35d" providerId="AD" clId="Web-{E5F75843-ECA7-4F7A-A426-62FC16B62566}"/>
    <pc:docChg chg="addSld delSld modSld sldOrd">
      <pc:chgData name="5546721 Adamczuk Bartosz" userId="S::5546721@elektryk.edu.pl::ed9ab4bc-c93e-4990-830d-40ae4078f35d" providerId="AD" clId="Web-{E5F75843-ECA7-4F7A-A426-62FC16B62566}" dt="2019-11-14T21:36:19.314" v="3329" actId="20577"/>
      <pc:docMkLst>
        <pc:docMk/>
      </pc:docMkLst>
      <pc:sldChg chg="new del">
        <pc:chgData name="5546721 Adamczuk Bartosz" userId="S::5546721@elektryk.edu.pl::ed9ab4bc-c93e-4990-830d-40ae4078f35d" providerId="AD" clId="Web-{E5F75843-ECA7-4F7A-A426-62FC16B62566}" dt="2019-11-14T18:56:36.236" v="1"/>
        <pc:sldMkLst>
          <pc:docMk/>
          <pc:sldMk cId="641295530" sldId="261"/>
        </pc:sldMkLst>
      </pc:sldChg>
      <pc:sldChg chg="addSp delSp modSp add ord replId">
        <pc:chgData name="5546721 Adamczuk Bartosz" userId="S::5546721@elektryk.edu.pl::ed9ab4bc-c93e-4990-830d-40ae4078f35d" providerId="AD" clId="Web-{E5F75843-ECA7-4F7A-A426-62FC16B62566}" dt="2019-11-14T19:39:42.030" v="103" actId="20577"/>
        <pc:sldMkLst>
          <pc:docMk/>
          <pc:sldMk cId="1868695823" sldId="261"/>
        </pc:sldMkLst>
        <pc:spChg chg="mod">
          <ac:chgData name="5546721 Adamczuk Bartosz" userId="S::5546721@elektryk.edu.pl::ed9ab4bc-c93e-4990-830d-40ae4078f35d" providerId="AD" clId="Web-{E5F75843-ECA7-4F7A-A426-62FC16B62566}" dt="2019-11-14T19:39:09.045" v="70" actId="20577"/>
          <ac:spMkLst>
            <pc:docMk/>
            <pc:sldMk cId="1868695823" sldId="261"/>
            <ac:spMk id="2" creationId="{00000000-0000-0000-0000-000000000000}"/>
          </ac:spMkLst>
        </pc:spChg>
        <pc:spChg chg="mod">
          <ac:chgData name="5546721 Adamczuk Bartosz" userId="S::5546721@elektryk.edu.pl::ed9ab4bc-c93e-4990-830d-40ae4078f35d" providerId="AD" clId="Web-{E5F75843-ECA7-4F7A-A426-62FC16B62566}" dt="2019-11-14T19:39:42.030" v="103" actId="20577"/>
          <ac:spMkLst>
            <pc:docMk/>
            <pc:sldMk cId="1868695823" sldId="261"/>
            <ac:spMk id="3" creationId="{00000000-0000-0000-0000-000000000000}"/>
          </ac:spMkLst>
        </pc:spChg>
        <pc:spChg chg="add del">
          <ac:chgData name="5546721 Adamczuk Bartosz" userId="S::5546721@elektryk.edu.pl::ed9ab4bc-c93e-4990-830d-40ae4078f35d" providerId="AD" clId="Web-{E5F75843-ECA7-4F7A-A426-62FC16B62566}" dt="2019-11-14T19:37:43.526" v="14"/>
          <ac:spMkLst>
            <pc:docMk/>
            <pc:sldMk cId="1868695823" sldId="261"/>
            <ac:spMk id="6" creationId="{6482F060-A4AF-4E0B-B364-7C6BA4AE9C03}"/>
          </ac:spMkLst>
        </pc:spChg>
        <pc:spChg chg="add del">
          <ac:chgData name="5546721 Adamczuk Bartosz" userId="S::5546721@elektryk.edu.pl::ed9ab4bc-c93e-4990-830d-40ae4078f35d" providerId="AD" clId="Web-{E5F75843-ECA7-4F7A-A426-62FC16B62566}" dt="2019-11-14T19:37:09.526" v="10"/>
          <ac:spMkLst>
            <pc:docMk/>
            <pc:sldMk cId="1868695823" sldId="261"/>
            <ac:spMk id="12" creationId="{6482F060-A4AF-4E0B-B364-7C6BA4AE9C03}"/>
          </ac:spMkLst>
        </pc:spChg>
        <pc:spChg chg="add">
          <ac:chgData name="5546721 Adamczuk Bartosz" userId="S::5546721@elektryk.edu.pl::ed9ab4bc-c93e-4990-830d-40ae4078f35d" providerId="AD" clId="Web-{E5F75843-ECA7-4F7A-A426-62FC16B62566}" dt="2019-11-14T19:37:43.526" v="14"/>
          <ac:spMkLst>
            <pc:docMk/>
            <pc:sldMk cId="1868695823" sldId="261"/>
            <ac:spMk id="15" creationId="{6482F060-A4AF-4E0B-B364-7C6BA4AE9C03}"/>
          </ac:spMkLst>
        </pc:spChg>
        <pc:picChg chg="add del mod">
          <ac:chgData name="5546721 Adamczuk Bartosz" userId="S::5546721@elektryk.edu.pl::ed9ab4bc-c93e-4990-830d-40ae4078f35d" providerId="AD" clId="Web-{E5F75843-ECA7-4F7A-A426-62FC16B62566}" dt="2019-11-14T19:37:23.229" v="11"/>
          <ac:picMkLst>
            <pc:docMk/>
            <pc:sldMk cId="1868695823" sldId="261"/>
            <ac:picMk id="4" creationId="{6B4C3F4B-8F0B-4B21-A04C-256A9931929A}"/>
          </ac:picMkLst>
        </pc:picChg>
        <pc:picChg chg="del">
          <ac:chgData name="5546721 Adamczuk Bartosz" userId="S::5546721@elektryk.edu.pl::ed9ab4bc-c93e-4990-830d-40ae4078f35d" providerId="AD" clId="Web-{E5F75843-ECA7-4F7A-A426-62FC16B62566}" dt="2019-11-14T19:36:31.054" v="4"/>
          <ac:picMkLst>
            <pc:docMk/>
            <pc:sldMk cId="1868695823" sldId="261"/>
            <ac:picMk id="5" creationId="{6D21E6E8-0A83-4DD2-8B0A-EC854FFFC182}"/>
          </ac:picMkLst>
        </pc:picChg>
        <pc:picChg chg="del">
          <ac:chgData name="5546721 Adamczuk Bartosz" userId="S::5546721@elektryk.edu.pl::ed9ab4bc-c93e-4990-830d-40ae4078f35d" providerId="AD" clId="Web-{E5F75843-ECA7-4F7A-A426-62FC16B62566}" dt="2019-11-14T19:36:33.288" v="5"/>
          <ac:picMkLst>
            <pc:docMk/>
            <pc:sldMk cId="1868695823" sldId="261"/>
            <ac:picMk id="8" creationId="{A1B33B7D-188D-454B-A7F1-6324289277CC}"/>
          </ac:picMkLst>
        </pc:picChg>
        <pc:picChg chg="add mod ord">
          <ac:chgData name="5546721 Adamczuk Bartosz" userId="S::5546721@elektryk.edu.pl::ed9ab4bc-c93e-4990-830d-40ae4078f35d" providerId="AD" clId="Web-{E5F75843-ECA7-4F7A-A426-62FC16B62566}" dt="2019-11-14T19:37:43.526" v="14"/>
          <ac:picMkLst>
            <pc:docMk/>
            <pc:sldMk cId="1868695823" sldId="261"/>
            <ac:picMk id="10" creationId="{08E3712B-30D1-4F69-9711-10E5CE5C6B79}"/>
          </ac:picMkLst>
        </pc:picChg>
        <pc:cxnChg chg="add del">
          <ac:chgData name="5546721 Adamczuk Bartosz" userId="S::5546721@elektryk.edu.pl::ed9ab4bc-c93e-4990-830d-40ae4078f35d" providerId="AD" clId="Web-{E5F75843-ECA7-4F7A-A426-62FC16B62566}" dt="2019-11-14T19:37:43.526" v="14"/>
          <ac:cxnSpMkLst>
            <pc:docMk/>
            <pc:sldMk cId="1868695823" sldId="261"/>
            <ac:cxnSpMk id="7" creationId="{B9EB6DAA-2F0C-43D5-A577-15D5D2C4E3F5}"/>
          </ac:cxnSpMkLst>
        </pc:cxnChg>
        <pc:cxnChg chg="add del">
          <ac:chgData name="5546721 Adamczuk Bartosz" userId="S::5546721@elektryk.edu.pl::ed9ab4bc-c93e-4990-830d-40ae4078f35d" providerId="AD" clId="Web-{E5F75843-ECA7-4F7A-A426-62FC16B62566}" dt="2019-11-14T19:37:09.526" v="10"/>
          <ac:cxnSpMkLst>
            <pc:docMk/>
            <pc:sldMk cId="1868695823" sldId="261"/>
            <ac:cxnSpMk id="14" creationId="{B9EB6DAA-2F0C-43D5-A577-15D5D2C4E3F5}"/>
          </ac:cxnSpMkLst>
        </pc:cxnChg>
        <pc:cxnChg chg="add">
          <ac:chgData name="5546721 Adamczuk Bartosz" userId="S::5546721@elektryk.edu.pl::ed9ab4bc-c93e-4990-830d-40ae4078f35d" providerId="AD" clId="Web-{E5F75843-ECA7-4F7A-A426-62FC16B62566}" dt="2019-11-14T19:37:43.526" v="14"/>
          <ac:cxnSpMkLst>
            <pc:docMk/>
            <pc:sldMk cId="1868695823" sldId="261"/>
            <ac:cxnSpMk id="17" creationId="{B9EB6DAA-2F0C-43D5-A577-15D5D2C4E3F5}"/>
          </ac:cxnSpMkLst>
        </pc:cxnChg>
      </pc:sldChg>
      <pc:sldChg chg="addSp delSp modSp new mod setBg">
        <pc:chgData name="5546721 Adamczuk Bartosz" userId="S::5546721@elektryk.edu.pl::ed9ab4bc-c93e-4990-830d-40ae4078f35d" providerId="AD" clId="Web-{E5F75843-ECA7-4F7A-A426-62FC16B62566}" dt="2019-11-14T21:31:40.359" v="3311"/>
        <pc:sldMkLst>
          <pc:docMk/>
          <pc:sldMk cId="2189065060" sldId="262"/>
        </pc:sldMkLst>
        <pc:spChg chg="mod">
          <ac:chgData name="5546721 Adamczuk Bartosz" userId="S::5546721@elektryk.edu.pl::ed9ab4bc-c93e-4990-830d-40ae4078f35d" providerId="AD" clId="Web-{E5F75843-ECA7-4F7A-A426-62FC16B62566}" dt="2019-11-14T21:31:40.359" v="3311"/>
          <ac:spMkLst>
            <pc:docMk/>
            <pc:sldMk cId="2189065060" sldId="262"/>
            <ac:spMk id="2" creationId="{3956F2B2-19C1-4630-99F9-A5F26FA23579}"/>
          </ac:spMkLst>
        </pc:spChg>
        <pc:spChg chg="mod">
          <ac:chgData name="5546721 Adamczuk Bartosz" userId="S::5546721@elektryk.edu.pl::ed9ab4bc-c93e-4990-830d-40ae4078f35d" providerId="AD" clId="Web-{E5F75843-ECA7-4F7A-A426-62FC16B62566}" dt="2019-11-14T21:31:40.359" v="3311"/>
          <ac:spMkLst>
            <pc:docMk/>
            <pc:sldMk cId="2189065060" sldId="262"/>
            <ac:spMk id="3" creationId="{817B1E4D-E448-4368-88A5-A1D55452ABC8}"/>
          </ac:spMkLst>
        </pc:spChg>
        <pc:spChg chg="add del">
          <ac:chgData name="5546721 Adamczuk Bartosz" userId="S::5546721@elektryk.edu.pl::ed9ab4bc-c93e-4990-830d-40ae4078f35d" providerId="AD" clId="Web-{E5F75843-ECA7-4F7A-A426-62FC16B62566}" dt="2019-11-14T21:29:46.186" v="3304"/>
          <ac:spMkLst>
            <pc:docMk/>
            <pc:sldMk cId="2189065060" sldId="262"/>
            <ac:spMk id="6" creationId="{F64BBAA4-C62B-4146-B49F-FE4CC4655EE0}"/>
          </ac:spMkLst>
        </pc:spChg>
        <pc:spChg chg="add del">
          <ac:chgData name="5546721 Adamczuk Bartosz" userId="S::5546721@elektryk.edu.pl::ed9ab4bc-c93e-4990-830d-40ae4078f35d" providerId="AD" clId="Web-{E5F75843-ECA7-4F7A-A426-62FC16B62566}" dt="2019-11-14T21:29:46.186" v="3304"/>
          <ac:spMkLst>
            <pc:docMk/>
            <pc:sldMk cId="2189065060" sldId="262"/>
            <ac:spMk id="8" creationId="{75CF30C0-9394-4459-976E-2AA223FB125F}"/>
          </ac:spMkLst>
        </pc:spChg>
        <pc:spChg chg="add del">
          <ac:chgData name="5546721 Adamczuk Bartosz" userId="S::5546721@elektryk.edu.pl::ed9ab4bc-c93e-4990-830d-40ae4078f35d" providerId="AD" clId="Web-{E5F75843-ECA7-4F7A-A426-62FC16B62566}" dt="2019-11-14T21:29:41.201" v="3302"/>
          <ac:spMkLst>
            <pc:docMk/>
            <pc:sldMk cId="2189065060" sldId="262"/>
            <ac:spMk id="9" creationId="{F4FAA6B4-BAFB-4474-9B14-DC83A9096513}"/>
          </ac:spMkLst>
        </pc:spChg>
        <pc:spChg chg="add del">
          <ac:chgData name="5546721 Adamczuk Bartosz" userId="S::5546721@elektryk.edu.pl::ed9ab4bc-c93e-4990-830d-40ae4078f35d" providerId="AD" clId="Web-{E5F75843-ECA7-4F7A-A426-62FC16B62566}" dt="2019-11-14T21:31:40.359" v="3311"/>
          <ac:spMkLst>
            <pc:docMk/>
            <pc:sldMk cId="2189065060" sldId="262"/>
            <ac:spMk id="10" creationId="{F4FAA6B4-BAFB-4474-9B14-DC83A9096513}"/>
          </ac:spMkLst>
        </pc:spChg>
        <pc:spChg chg="add del">
          <ac:chgData name="5546721 Adamczuk Bartosz" userId="S::5546721@elektryk.edu.pl::ed9ab4bc-c93e-4990-830d-40ae4078f35d" providerId="AD" clId="Web-{E5F75843-ECA7-4F7A-A426-62FC16B62566}" dt="2019-11-14T21:29:41.201" v="3302"/>
          <ac:spMkLst>
            <pc:docMk/>
            <pc:sldMk cId="2189065060" sldId="262"/>
            <ac:spMk id="13" creationId="{DB148495-5F82-48E2-A76C-C8E1C8949940}"/>
          </ac:spMkLst>
        </pc:spChg>
        <pc:spChg chg="add del">
          <ac:chgData name="5546721 Adamczuk Bartosz" userId="S::5546721@elektryk.edu.pl::ed9ab4bc-c93e-4990-830d-40ae4078f35d" providerId="AD" clId="Web-{E5F75843-ECA7-4F7A-A426-62FC16B62566}" dt="2019-11-14T21:31:40.359" v="3311"/>
          <ac:spMkLst>
            <pc:docMk/>
            <pc:sldMk cId="2189065060" sldId="262"/>
            <ac:spMk id="14" creationId="{DB148495-5F82-48E2-A76C-C8E1C8949940}"/>
          </ac:spMkLst>
        </pc:spChg>
        <pc:spChg chg="add del">
          <ac:chgData name="5546721 Adamczuk Bartosz" userId="S::5546721@elektryk.edu.pl::ed9ab4bc-c93e-4990-830d-40ae4078f35d" providerId="AD" clId="Web-{E5F75843-ECA7-4F7A-A426-62FC16B62566}" dt="2019-11-14T21:31:40.343" v="3310"/>
          <ac:spMkLst>
            <pc:docMk/>
            <pc:sldMk cId="2189065060" sldId="262"/>
            <ac:spMk id="17" creationId="{D40791F6-715D-481A-9C4A-3645AECFD5A0}"/>
          </ac:spMkLst>
        </pc:spChg>
        <pc:spChg chg="add del">
          <ac:chgData name="5546721 Adamczuk Bartosz" userId="S::5546721@elektryk.edu.pl::ed9ab4bc-c93e-4990-830d-40ae4078f35d" providerId="AD" clId="Web-{E5F75843-ECA7-4F7A-A426-62FC16B62566}" dt="2019-11-14T21:31:40.343" v="3310"/>
          <ac:spMkLst>
            <pc:docMk/>
            <pc:sldMk cId="2189065060" sldId="262"/>
            <ac:spMk id="19" creationId="{811CBAFA-D7E0-40A7-BB94-2C05304B407B}"/>
          </ac:spMkLst>
        </pc:spChg>
        <pc:spChg chg="add del">
          <ac:chgData name="5546721 Adamczuk Bartosz" userId="S::5546721@elektryk.edu.pl::ed9ab4bc-c93e-4990-830d-40ae4078f35d" providerId="AD" clId="Web-{E5F75843-ECA7-4F7A-A426-62FC16B62566}" dt="2019-11-14T21:31:36.233" v="3308"/>
          <ac:spMkLst>
            <pc:docMk/>
            <pc:sldMk cId="2189065060" sldId="262"/>
            <ac:spMk id="20" creationId="{D40791F6-715D-481A-9C4A-3645AECFD5A0}"/>
          </ac:spMkLst>
        </pc:spChg>
        <pc:spChg chg="add">
          <ac:chgData name="5546721 Adamczuk Bartosz" userId="S::5546721@elektryk.edu.pl::ed9ab4bc-c93e-4990-830d-40ae4078f35d" providerId="AD" clId="Web-{E5F75843-ECA7-4F7A-A426-62FC16B62566}" dt="2019-11-14T21:31:40.359" v="3311"/>
          <ac:spMkLst>
            <pc:docMk/>
            <pc:sldMk cId="2189065060" sldId="262"/>
            <ac:spMk id="21" creationId="{D40791F6-715D-481A-9C4A-3645AECFD5A0}"/>
          </ac:spMkLst>
        </pc:spChg>
        <pc:spChg chg="add del">
          <ac:chgData name="5546721 Adamczuk Bartosz" userId="S::5546721@elektryk.edu.pl::ed9ab4bc-c93e-4990-830d-40ae4078f35d" providerId="AD" clId="Web-{E5F75843-ECA7-4F7A-A426-62FC16B62566}" dt="2019-11-14T21:31:36.233" v="3308"/>
          <ac:spMkLst>
            <pc:docMk/>
            <pc:sldMk cId="2189065060" sldId="262"/>
            <ac:spMk id="24" creationId="{811CBAFA-D7E0-40A7-BB94-2C05304B407B}"/>
          </ac:spMkLst>
        </pc:spChg>
        <pc:spChg chg="add">
          <ac:chgData name="5546721 Adamczuk Bartosz" userId="S::5546721@elektryk.edu.pl::ed9ab4bc-c93e-4990-830d-40ae4078f35d" providerId="AD" clId="Web-{E5F75843-ECA7-4F7A-A426-62FC16B62566}" dt="2019-11-14T21:31:40.359" v="3311"/>
          <ac:spMkLst>
            <pc:docMk/>
            <pc:sldMk cId="2189065060" sldId="262"/>
            <ac:spMk id="25" creationId="{811CBAFA-D7E0-40A7-BB94-2C05304B407B}"/>
          </ac:spMkLst>
        </pc:spChg>
        <pc:picChg chg="add mod ord">
          <ac:chgData name="5546721 Adamczuk Bartosz" userId="S::5546721@elektryk.edu.pl::ed9ab4bc-c93e-4990-830d-40ae4078f35d" providerId="AD" clId="Web-{E5F75843-ECA7-4F7A-A426-62FC16B62566}" dt="2019-11-14T21:31:40.359" v="3311"/>
          <ac:picMkLst>
            <pc:docMk/>
            <pc:sldMk cId="2189065060" sldId="262"/>
            <ac:picMk id="4" creationId="{123DC2F6-D783-4EAD-B04D-B69B09B51025}"/>
          </ac:picMkLst>
        </pc:picChg>
        <pc:picChg chg="add mod">
          <ac:chgData name="5546721 Adamczuk Bartosz" userId="S::5546721@elektryk.edu.pl::ed9ab4bc-c93e-4990-830d-40ae4078f35d" providerId="AD" clId="Web-{E5F75843-ECA7-4F7A-A426-62FC16B62566}" dt="2019-11-14T21:31:40.359" v="3311"/>
          <ac:picMkLst>
            <pc:docMk/>
            <pc:sldMk cId="2189065060" sldId="262"/>
            <ac:picMk id="15" creationId="{9EF089EF-C674-432D-8766-55145929B26B}"/>
          </ac:picMkLst>
        </pc:picChg>
        <pc:cxnChg chg="add del">
          <ac:chgData name="5546721 Adamczuk Bartosz" userId="S::5546721@elektryk.edu.pl::ed9ab4bc-c93e-4990-830d-40ae4078f35d" providerId="AD" clId="Web-{E5F75843-ECA7-4F7A-A426-62FC16B62566}" dt="2019-11-14T21:29:46.186" v="3304"/>
          <ac:cxnSpMkLst>
            <pc:docMk/>
            <pc:sldMk cId="2189065060" sldId="262"/>
            <ac:cxnSpMk id="7" creationId="{EEB57AA8-F021-480C-A9E2-F89913313611}"/>
          </ac:cxnSpMkLst>
        </pc:cxnChg>
        <pc:cxnChg chg="add del">
          <ac:chgData name="5546721 Adamczuk Bartosz" userId="S::5546721@elektryk.edu.pl::ed9ab4bc-c93e-4990-830d-40ae4078f35d" providerId="AD" clId="Web-{E5F75843-ECA7-4F7A-A426-62FC16B62566}" dt="2019-11-14T21:29:41.201" v="3302"/>
          <ac:cxnSpMkLst>
            <pc:docMk/>
            <pc:sldMk cId="2189065060" sldId="262"/>
            <ac:cxnSpMk id="11" creationId="{4364CDC3-ADB0-4691-9286-5925F160C2D5}"/>
          </ac:cxnSpMkLst>
        </pc:cxnChg>
        <pc:cxnChg chg="add del">
          <ac:chgData name="5546721 Adamczuk Bartosz" userId="S::5546721@elektryk.edu.pl::ed9ab4bc-c93e-4990-830d-40ae4078f35d" providerId="AD" clId="Web-{E5F75843-ECA7-4F7A-A426-62FC16B62566}" dt="2019-11-14T21:31:40.359" v="3311"/>
          <ac:cxnSpMkLst>
            <pc:docMk/>
            <pc:sldMk cId="2189065060" sldId="262"/>
            <ac:cxnSpMk id="12" creationId="{4364CDC3-ADB0-4691-9286-5925F160C2D5}"/>
          </ac:cxnSpMkLst>
        </pc:cxnChg>
        <pc:cxnChg chg="add del">
          <ac:chgData name="5546721 Adamczuk Bartosz" userId="S::5546721@elektryk.edu.pl::ed9ab4bc-c93e-4990-830d-40ae4078f35d" providerId="AD" clId="Web-{E5F75843-ECA7-4F7A-A426-62FC16B62566}" dt="2019-11-14T21:31:40.343" v="3310"/>
          <ac:cxnSpMkLst>
            <pc:docMk/>
            <pc:sldMk cId="2189065060" sldId="262"/>
            <ac:cxnSpMk id="18" creationId="{740F83A4-FAC4-4867-95A5-BBFD280C7BF5}"/>
          </ac:cxnSpMkLst>
        </pc:cxnChg>
        <pc:cxnChg chg="add del">
          <ac:chgData name="5546721 Adamczuk Bartosz" userId="S::5546721@elektryk.edu.pl::ed9ab4bc-c93e-4990-830d-40ae4078f35d" providerId="AD" clId="Web-{E5F75843-ECA7-4F7A-A426-62FC16B62566}" dt="2019-11-14T21:31:36.233" v="3308"/>
          <ac:cxnSpMkLst>
            <pc:docMk/>
            <pc:sldMk cId="2189065060" sldId="262"/>
            <ac:cxnSpMk id="22" creationId="{740F83A4-FAC4-4867-95A5-BBFD280C7BF5}"/>
          </ac:cxnSpMkLst>
        </pc:cxnChg>
        <pc:cxnChg chg="add">
          <ac:chgData name="5546721 Adamczuk Bartosz" userId="S::5546721@elektryk.edu.pl::ed9ab4bc-c93e-4990-830d-40ae4078f35d" providerId="AD" clId="Web-{E5F75843-ECA7-4F7A-A426-62FC16B62566}" dt="2019-11-14T21:31:40.359" v="3311"/>
          <ac:cxnSpMkLst>
            <pc:docMk/>
            <pc:sldMk cId="2189065060" sldId="262"/>
            <ac:cxnSpMk id="23" creationId="{740F83A4-FAC4-4867-95A5-BBFD280C7BF5}"/>
          </ac:cxnSpMkLst>
        </pc:cxnChg>
      </pc:sldChg>
      <pc:sldChg chg="addSp delSp modSp new mod setBg">
        <pc:chgData name="5546721 Adamczuk Bartosz" userId="S::5546721@elektryk.edu.pl::ed9ab4bc-c93e-4990-830d-40ae4078f35d" providerId="AD" clId="Web-{E5F75843-ECA7-4F7A-A426-62FC16B62566}" dt="2019-11-14T21:33:30.375" v="3317"/>
        <pc:sldMkLst>
          <pc:docMk/>
          <pc:sldMk cId="349867281" sldId="263"/>
        </pc:sldMkLst>
        <pc:spChg chg="mod">
          <ac:chgData name="5546721 Adamczuk Bartosz" userId="S::5546721@elektryk.edu.pl::ed9ab4bc-c93e-4990-830d-40ae4078f35d" providerId="AD" clId="Web-{E5F75843-ECA7-4F7A-A426-62FC16B62566}" dt="2019-11-14T21:33:07.719" v="3314"/>
          <ac:spMkLst>
            <pc:docMk/>
            <pc:sldMk cId="349867281" sldId="263"/>
            <ac:spMk id="2" creationId="{23005762-F556-4C71-94F9-D81921013D55}"/>
          </ac:spMkLst>
        </pc:spChg>
        <pc:spChg chg="mod">
          <ac:chgData name="5546721 Adamczuk Bartosz" userId="S::5546721@elektryk.edu.pl::ed9ab4bc-c93e-4990-830d-40ae4078f35d" providerId="AD" clId="Web-{E5F75843-ECA7-4F7A-A426-62FC16B62566}" dt="2019-11-14T21:33:30.375" v="3317"/>
          <ac:spMkLst>
            <pc:docMk/>
            <pc:sldMk cId="349867281" sldId="263"/>
            <ac:spMk id="3" creationId="{46CAA889-1384-4A5C-A52D-5FA0CAA29FBE}"/>
          </ac:spMkLst>
        </pc:spChg>
        <pc:spChg chg="add del">
          <ac:chgData name="5546721 Adamczuk Bartosz" userId="S::5546721@elektryk.edu.pl::ed9ab4bc-c93e-4990-830d-40ae4078f35d" providerId="AD" clId="Web-{E5F75843-ECA7-4F7A-A426-62FC16B62566}" dt="2019-11-14T21:33:30.375" v="3317"/>
          <ac:spMkLst>
            <pc:docMk/>
            <pc:sldMk cId="349867281" sldId="263"/>
            <ac:spMk id="9" creationId="{F4FAA6B4-BAFB-4474-9B14-DC83A9096513}"/>
          </ac:spMkLst>
        </pc:spChg>
        <pc:spChg chg="add del">
          <ac:chgData name="5546721 Adamczuk Bartosz" userId="S::5546721@elektryk.edu.pl::ed9ab4bc-c93e-4990-830d-40ae4078f35d" providerId="AD" clId="Web-{E5F75843-ECA7-4F7A-A426-62FC16B62566}" dt="2019-11-14T21:33:30.375" v="3317"/>
          <ac:spMkLst>
            <pc:docMk/>
            <pc:sldMk cId="349867281" sldId="263"/>
            <ac:spMk id="13" creationId="{DB148495-5F82-48E2-A76C-C8E1C8949940}"/>
          </ac:spMkLst>
        </pc:spChg>
        <pc:spChg chg="add">
          <ac:chgData name="5546721 Adamczuk Bartosz" userId="S::5546721@elektryk.edu.pl::ed9ab4bc-c93e-4990-830d-40ae4078f35d" providerId="AD" clId="Web-{E5F75843-ECA7-4F7A-A426-62FC16B62566}" dt="2019-11-14T21:33:30.375" v="3317"/>
          <ac:spMkLst>
            <pc:docMk/>
            <pc:sldMk cId="349867281" sldId="263"/>
            <ac:spMk id="18" creationId="{F4FAA6B4-BAFB-4474-9B14-DC83A9096513}"/>
          </ac:spMkLst>
        </pc:spChg>
        <pc:spChg chg="add">
          <ac:chgData name="5546721 Adamczuk Bartosz" userId="S::5546721@elektryk.edu.pl::ed9ab4bc-c93e-4990-830d-40ae4078f35d" providerId="AD" clId="Web-{E5F75843-ECA7-4F7A-A426-62FC16B62566}" dt="2019-11-14T21:33:30.375" v="3317"/>
          <ac:spMkLst>
            <pc:docMk/>
            <pc:sldMk cId="349867281" sldId="263"/>
            <ac:spMk id="22" creationId="{DB148495-5F82-48E2-A76C-C8E1C8949940}"/>
          </ac:spMkLst>
        </pc:spChg>
        <pc:picChg chg="add mod">
          <ac:chgData name="5546721 Adamczuk Bartosz" userId="S::5546721@elektryk.edu.pl::ed9ab4bc-c93e-4990-830d-40ae4078f35d" providerId="AD" clId="Web-{E5F75843-ECA7-4F7A-A426-62FC16B62566}" dt="2019-11-14T21:33:30.375" v="3317"/>
          <ac:picMkLst>
            <pc:docMk/>
            <pc:sldMk cId="349867281" sldId="263"/>
            <ac:picMk id="4" creationId="{E2F392CF-C99A-4D5D-AA47-79CE11A1CC1A}"/>
          </ac:picMkLst>
        </pc:picChg>
        <pc:picChg chg="add mod">
          <ac:chgData name="5546721 Adamczuk Bartosz" userId="S::5546721@elektryk.edu.pl::ed9ab4bc-c93e-4990-830d-40ae4078f35d" providerId="AD" clId="Web-{E5F75843-ECA7-4F7A-A426-62FC16B62566}" dt="2019-11-14T21:33:30.375" v="3317"/>
          <ac:picMkLst>
            <pc:docMk/>
            <pc:sldMk cId="349867281" sldId="263"/>
            <ac:picMk id="6" creationId="{B5E142D4-AE2E-4AA2-AE68-902C82BB8D0D}"/>
          </ac:picMkLst>
        </pc:picChg>
        <pc:cxnChg chg="add del">
          <ac:chgData name="5546721 Adamczuk Bartosz" userId="S::5546721@elektryk.edu.pl::ed9ab4bc-c93e-4990-830d-40ae4078f35d" providerId="AD" clId="Web-{E5F75843-ECA7-4F7A-A426-62FC16B62566}" dt="2019-11-14T21:33:30.375" v="3317"/>
          <ac:cxnSpMkLst>
            <pc:docMk/>
            <pc:sldMk cId="349867281" sldId="263"/>
            <ac:cxnSpMk id="11" creationId="{4364CDC3-ADB0-4691-9286-5925F160C2D5}"/>
          </ac:cxnSpMkLst>
        </pc:cxnChg>
        <pc:cxnChg chg="add">
          <ac:chgData name="5546721 Adamczuk Bartosz" userId="S::5546721@elektryk.edu.pl::ed9ab4bc-c93e-4990-830d-40ae4078f35d" providerId="AD" clId="Web-{E5F75843-ECA7-4F7A-A426-62FC16B62566}" dt="2019-11-14T21:33:30.375" v="3317"/>
          <ac:cxnSpMkLst>
            <pc:docMk/>
            <pc:sldMk cId="349867281" sldId="263"/>
            <ac:cxnSpMk id="20" creationId="{4364CDC3-ADB0-4691-9286-5925F160C2D5}"/>
          </ac:cxnSpMkLst>
        </pc:cxnChg>
      </pc:sldChg>
      <pc:sldChg chg="addSp modSp new mod setBg">
        <pc:chgData name="5546721 Adamczuk Bartosz" userId="S::5546721@elektryk.edu.pl::ed9ab4bc-c93e-4990-830d-40ae4078f35d" providerId="AD" clId="Web-{E5F75843-ECA7-4F7A-A426-62FC16B62566}" dt="2019-11-14T21:28:44.514" v="3299"/>
        <pc:sldMkLst>
          <pc:docMk/>
          <pc:sldMk cId="411333528" sldId="264"/>
        </pc:sldMkLst>
        <pc:spChg chg="mod">
          <ac:chgData name="5546721 Adamczuk Bartosz" userId="S::5546721@elektryk.edu.pl::ed9ab4bc-c93e-4990-830d-40ae4078f35d" providerId="AD" clId="Web-{E5F75843-ECA7-4F7A-A426-62FC16B62566}" dt="2019-11-14T21:28:44.514" v="3299"/>
          <ac:spMkLst>
            <pc:docMk/>
            <pc:sldMk cId="411333528" sldId="264"/>
            <ac:spMk id="2" creationId="{0768B8AE-A94B-49E6-9679-FED59C1A5C53}"/>
          </ac:spMkLst>
        </pc:spChg>
        <pc:spChg chg="mod">
          <ac:chgData name="5546721 Adamczuk Bartosz" userId="S::5546721@elektryk.edu.pl::ed9ab4bc-c93e-4990-830d-40ae4078f35d" providerId="AD" clId="Web-{E5F75843-ECA7-4F7A-A426-62FC16B62566}" dt="2019-11-14T21:28:44.514" v="3299"/>
          <ac:spMkLst>
            <pc:docMk/>
            <pc:sldMk cId="411333528" sldId="264"/>
            <ac:spMk id="3" creationId="{1A921D84-68E0-4CBD-8869-5478CDA28976}"/>
          </ac:spMkLst>
        </pc:spChg>
        <pc:spChg chg="add">
          <ac:chgData name="5546721 Adamczuk Bartosz" userId="S::5546721@elektryk.edu.pl::ed9ab4bc-c93e-4990-830d-40ae4078f35d" providerId="AD" clId="Web-{E5F75843-ECA7-4F7A-A426-62FC16B62566}" dt="2019-11-14T21:28:44.514" v="3299"/>
          <ac:spMkLst>
            <pc:docMk/>
            <pc:sldMk cId="411333528" sldId="264"/>
            <ac:spMk id="9" creationId="{D40791F6-715D-481A-9C4A-3645AECFD5A0}"/>
          </ac:spMkLst>
        </pc:spChg>
        <pc:spChg chg="add">
          <ac:chgData name="5546721 Adamczuk Bartosz" userId="S::5546721@elektryk.edu.pl::ed9ab4bc-c93e-4990-830d-40ae4078f35d" providerId="AD" clId="Web-{E5F75843-ECA7-4F7A-A426-62FC16B62566}" dt="2019-11-14T21:28:44.514" v="3299"/>
          <ac:spMkLst>
            <pc:docMk/>
            <pc:sldMk cId="411333528" sldId="264"/>
            <ac:spMk id="13" creationId="{811CBAFA-D7E0-40A7-BB94-2C05304B407B}"/>
          </ac:spMkLst>
        </pc:spChg>
        <pc:picChg chg="add mod">
          <ac:chgData name="5546721 Adamczuk Bartosz" userId="S::5546721@elektryk.edu.pl::ed9ab4bc-c93e-4990-830d-40ae4078f35d" providerId="AD" clId="Web-{E5F75843-ECA7-4F7A-A426-62FC16B62566}" dt="2019-11-14T21:28:44.514" v="3299"/>
          <ac:picMkLst>
            <pc:docMk/>
            <pc:sldMk cId="411333528" sldId="264"/>
            <ac:picMk id="4" creationId="{D45B1D3B-D554-4952-90B6-C391FE64A4A8}"/>
          </ac:picMkLst>
        </pc:picChg>
        <pc:cxnChg chg="add">
          <ac:chgData name="5546721 Adamczuk Bartosz" userId="S::5546721@elektryk.edu.pl::ed9ab4bc-c93e-4990-830d-40ae4078f35d" providerId="AD" clId="Web-{E5F75843-ECA7-4F7A-A426-62FC16B62566}" dt="2019-11-14T21:28:44.514" v="3299"/>
          <ac:cxnSpMkLst>
            <pc:docMk/>
            <pc:sldMk cId="411333528" sldId="264"/>
            <ac:cxnSpMk id="11" creationId="{740F83A4-FAC4-4867-95A5-BBFD280C7BF5}"/>
          </ac:cxnSpMkLst>
        </pc:cxnChg>
      </pc:sldChg>
      <pc:sldChg chg="addSp delSp modSp new mod setBg">
        <pc:chgData name="5546721 Adamczuk Bartosz" userId="S::5546721@elektryk.edu.pl::ed9ab4bc-c93e-4990-830d-40ae4078f35d" providerId="AD" clId="Web-{E5F75843-ECA7-4F7A-A426-62FC16B62566}" dt="2019-11-14T21:26:58.403" v="3297"/>
        <pc:sldMkLst>
          <pc:docMk/>
          <pc:sldMk cId="1857764415" sldId="265"/>
        </pc:sldMkLst>
        <pc:spChg chg="mod">
          <ac:chgData name="5546721 Adamczuk Bartosz" userId="S::5546721@elektryk.edu.pl::ed9ab4bc-c93e-4990-830d-40ae4078f35d" providerId="AD" clId="Web-{E5F75843-ECA7-4F7A-A426-62FC16B62566}" dt="2019-11-14T21:26:58.403" v="3297"/>
          <ac:spMkLst>
            <pc:docMk/>
            <pc:sldMk cId="1857764415" sldId="265"/>
            <ac:spMk id="2" creationId="{3560237E-E07D-46E9-837B-4ECF3A3E6CDA}"/>
          </ac:spMkLst>
        </pc:spChg>
        <pc:spChg chg="mod">
          <ac:chgData name="5546721 Adamczuk Bartosz" userId="S::5546721@elektryk.edu.pl::ed9ab4bc-c93e-4990-830d-40ae4078f35d" providerId="AD" clId="Web-{E5F75843-ECA7-4F7A-A426-62FC16B62566}" dt="2019-11-14T21:26:58.403" v="3297"/>
          <ac:spMkLst>
            <pc:docMk/>
            <pc:sldMk cId="1857764415" sldId="265"/>
            <ac:spMk id="3" creationId="{230A3B13-1E45-464B-A1E7-42787EE75F94}"/>
          </ac:spMkLst>
        </pc:spChg>
        <pc:spChg chg="add">
          <ac:chgData name="5546721 Adamczuk Bartosz" userId="S::5546721@elektryk.edu.pl::ed9ab4bc-c93e-4990-830d-40ae4078f35d" providerId="AD" clId="Web-{E5F75843-ECA7-4F7A-A426-62FC16B62566}" dt="2019-11-14T21:26:58.403" v="3297"/>
          <ac:spMkLst>
            <pc:docMk/>
            <pc:sldMk cId="1857764415" sldId="265"/>
            <ac:spMk id="6" creationId="{F64BBAA4-C62B-4146-B49F-FE4CC4655EE0}"/>
          </ac:spMkLst>
        </pc:spChg>
        <pc:spChg chg="add">
          <ac:chgData name="5546721 Adamczuk Bartosz" userId="S::5546721@elektryk.edu.pl::ed9ab4bc-c93e-4990-830d-40ae4078f35d" providerId="AD" clId="Web-{E5F75843-ECA7-4F7A-A426-62FC16B62566}" dt="2019-11-14T21:26:58.403" v="3297"/>
          <ac:spMkLst>
            <pc:docMk/>
            <pc:sldMk cId="1857764415" sldId="265"/>
            <ac:spMk id="8" creationId="{75CF30C0-9394-4459-976E-2AA223FB125F}"/>
          </ac:spMkLst>
        </pc:spChg>
        <pc:spChg chg="add del">
          <ac:chgData name="5546721 Adamczuk Bartosz" userId="S::5546721@elektryk.edu.pl::ed9ab4bc-c93e-4990-830d-40ae4078f35d" providerId="AD" clId="Web-{E5F75843-ECA7-4F7A-A426-62FC16B62566}" dt="2019-11-14T21:26:58.388" v="3296"/>
          <ac:spMkLst>
            <pc:docMk/>
            <pc:sldMk cId="1857764415" sldId="265"/>
            <ac:spMk id="9" creationId="{0AB6E427-3F73-4C06-A5D5-AE52C3883B50}"/>
          </ac:spMkLst>
        </pc:spChg>
        <pc:spChg chg="add del">
          <ac:chgData name="5546721 Adamczuk Bartosz" userId="S::5546721@elektryk.edu.pl::ed9ab4bc-c93e-4990-830d-40ae4078f35d" providerId="AD" clId="Web-{E5F75843-ECA7-4F7A-A426-62FC16B62566}" dt="2019-11-14T21:26:58.388" v="3296"/>
          <ac:spMkLst>
            <pc:docMk/>
            <pc:sldMk cId="1857764415" sldId="265"/>
            <ac:spMk id="11" creationId="{D8C9BDAA-0390-4B39-9B5C-BC95E5120DA4}"/>
          </ac:spMkLst>
        </pc:spChg>
        <pc:picChg chg="add mod">
          <ac:chgData name="5546721 Adamczuk Bartosz" userId="S::5546721@elektryk.edu.pl::ed9ab4bc-c93e-4990-830d-40ae4078f35d" providerId="AD" clId="Web-{E5F75843-ECA7-4F7A-A426-62FC16B62566}" dt="2019-11-14T21:26:58.403" v="3297"/>
          <ac:picMkLst>
            <pc:docMk/>
            <pc:sldMk cId="1857764415" sldId="265"/>
            <ac:picMk id="4" creationId="{296A36DA-A4EB-4EF3-B30F-351C6C1A58A6}"/>
          </ac:picMkLst>
        </pc:picChg>
        <pc:cxnChg chg="add">
          <ac:chgData name="5546721 Adamczuk Bartosz" userId="S::5546721@elektryk.edu.pl::ed9ab4bc-c93e-4990-830d-40ae4078f35d" providerId="AD" clId="Web-{E5F75843-ECA7-4F7A-A426-62FC16B62566}" dt="2019-11-14T21:26:58.403" v="3297"/>
          <ac:cxnSpMkLst>
            <pc:docMk/>
            <pc:sldMk cId="1857764415" sldId="265"/>
            <ac:cxnSpMk id="7" creationId="{EEB57AA8-F021-480C-A9E2-F89913313611}"/>
          </ac:cxnSpMkLst>
        </pc:cxnChg>
        <pc:cxnChg chg="add del">
          <ac:chgData name="5546721 Adamczuk Bartosz" userId="S::5546721@elektryk.edu.pl::ed9ab4bc-c93e-4990-830d-40ae4078f35d" providerId="AD" clId="Web-{E5F75843-ECA7-4F7A-A426-62FC16B62566}" dt="2019-11-14T21:26:58.388" v="3296"/>
          <ac:cxnSpMkLst>
            <pc:docMk/>
            <pc:sldMk cId="1857764415" sldId="265"/>
            <ac:cxnSpMk id="13" creationId="{E04A321A-A039-4720-87B4-66A4210E0D57}"/>
          </ac:cxnSpMkLst>
        </pc:cxnChg>
      </pc:sldChg>
      <pc:sldChg chg="addSp delSp modSp new mod setBg">
        <pc:chgData name="5546721 Adamczuk Bartosz" userId="S::5546721@elektryk.edu.pl::ed9ab4bc-c93e-4990-830d-40ae4078f35d" providerId="AD" clId="Web-{E5F75843-ECA7-4F7A-A426-62FC16B62566}" dt="2019-11-14T21:36:19.314" v="3329" actId="20577"/>
        <pc:sldMkLst>
          <pc:docMk/>
          <pc:sldMk cId="1325627894" sldId="266"/>
        </pc:sldMkLst>
        <pc:spChg chg="mod">
          <ac:chgData name="5546721 Adamczuk Bartosz" userId="S::5546721@elektryk.edu.pl::ed9ab4bc-c93e-4990-830d-40ae4078f35d" providerId="AD" clId="Web-{E5F75843-ECA7-4F7A-A426-62FC16B62566}" dt="2019-11-14T21:35:42.610" v="3323"/>
          <ac:spMkLst>
            <pc:docMk/>
            <pc:sldMk cId="1325627894" sldId="266"/>
            <ac:spMk id="2" creationId="{EA7E972B-E696-4ECD-901F-EC4E539F6356}"/>
          </ac:spMkLst>
        </pc:spChg>
        <pc:spChg chg="mod">
          <ac:chgData name="5546721 Adamczuk Bartosz" userId="S::5546721@elektryk.edu.pl::ed9ab4bc-c93e-4990-830d-40ae4078f35d" providerId="AD" clId="Web-{E5F75843-ECA7-4F7A-A426-62FC16B62566}" dt="2019-11-14T21:36:19.314" v="3329" actId="20577"/>
          <ac:spMkLst>
            <pc:docMk/>
            <pc:sldMk cId="1325627894" sldId="266"/>
            <ac:spMk id="3" creationId="{862599D4-8327-416B-84B4-A492FC2C6DC6}"/>
          </ac:spMkLst>
        </pc:spChg>
        <pc:spChg chg="add del">
          <ac:chgData name="5546721 Adamczuk Bartosz" userId="S::5546721@elektryk.edu.pl::ed9ab4bc-c93e-4990-830d-40ae4078f35d" providerId="AD" clId="Web-{E5F75843-ECA7-4F7A-A426-62FC16B62566}" dt="2019-11-14T21:35:42.610" v="3323"/>
          <ac:spMkLst>
            <pc:docMk/>
            <pc:sldMk cId="1325627894" sldId="266"/>
            <ac:spMk id="9" creationId="{D40791F6-715D-481A-9C4A-3645AECFD5A0}"/>
          </ac:spMkLst>
        </pc:spChg>
        <pc:spChg chg="add del">
          <ac:chgData name="5546721 Adamczuk Bartosz" userId="S::5546721@elektryk.edu.pl::ed9ab4bc-c93e-4990-830d-40ae4078f35d" providerId="AD" clId="Web-{E5F75843-ECA7-4F7A-A426-62FC16B62566}" dt="2019-11-14T21:35:42.610" v="3323"/>
          <ac:spMkLst>
            <pc:docMk/>
            <pc:sldMk cId="1325627894" sldId="266"/>
            <ac:spMk id="13" creationId="{811CBAFA-D7E0-40A7-BB94-2C05304B407B}"/>
          </ac:spMkLst>
        </pc:spChg>
        <pc:spChg chg="add">
          <ac:chgData name="5546721 Adamczuk Bartosz" userId="S::5546721@elektryk.edu.pl::ed9ab4bc-c93e-4990-830d-40ae4078f35d" providerId="AD" clId="Web-{E5F75843-ECA7-4F7A-A426-62FC16B62566}" dt="2019-11-14T21:35:42.610" v="3323"/>
          <ac:spMkLst>
            <pc:docMk/>
            <pc:sldMk cId="1325627894" sldId="266"/>
            <ac:spMk id="18" creationId="{F4FAA6B4-BAFB-4474-9B14-DC83A9096513}"/>
          </ac:spMkLst>
        </pc:spChg>
        <pc:spChg chg="add">
          <ac:chgData name="5546721 Adamczuk Bartosz" userId="S::5546721@elektryk.edu.pl::ed9ab4bc-c93e-4990-830d-40ae4078f35d" providerId="AD" clId="Web-{E5F75843-ECA7-4F7A-A426-62FC16B62566}" dt="2019-11-14T21:35:42.610" v="3323"/>
          <ac:spMkLst>
            <pc:docMk/>
            <pc:sldMk cId="1325627894" sldId="266"/>
            <ac:spMk id="22" creationId="{DB148495-5F82-48E2-A76C-C8E1C8949940}"/>
          </ac:spMkLst>
        </pc:spChg>
        <pc:picChg chg="add mod ord">
          <ac:chgData name="5546721 Adamczuk Bartosz" userId="S::5546721@elektryk.edu.pl::ed9ab4bc-c93e-4990-830d-40ae4078f35d" providerId="AD" clId="Web-{E5F75843-ECA7-4F7A-A426-62FC16B62566}" dt="2019-11-14T21:35:52.517" v="3324" actId="14100"/>
          <ac:picMkLst>
            <pc:docMk/>
            <pc:sldMk cId="1325627894" sldId="266"/>
            <ac:picMk id="4" creationId="{692C189C-DA08-4658-BA26-1C93EA0DAC2B}"/>
          </ac:picMkLst>
        </pc:picChg>
        <pc:picChg chg="add mod">
          <ac:chgData name="5546721 Adamczuk Bartosz" userId="S::5546721@elektryk.edu.pl::ed9ab4bc-c93e-4990-830d-40ae4078f35d" providerId="AD" clId="Web-{E5F75843-ECA7-4F7A-A426-62FC16B62566}" dt="2019-11-14T21:35:58.188" v="3325" actId="14100"/>
          <ac:picMkLst>
            <pc:docMk/>
            <pc:sldMk cId="1325627894" sldId="266"/>
            <ac:picMk id="6" creationId="{1F7E7C6B-7194-4D29-BB00-0EC5FA7AA3A5}"/>
          </ac:picMkLst>
        </pc:picChg>
        <pc:cxnChg chg="add del">
          <ac:chgData name="5546721 Adamczuk Bartosz" userId="S::5546721@elektryk.edu.pl::ed9ab4bc-c93e-4990-830d-40ae4078f35d" providerId="AD" clId="Web-{E5F75843-ECA7-4F7A-A426-62FC16B62566}" dt="2019-11-14T21:35:42.610" v="3323"/>
          <ac:cxnSpMkLst>
            <pc:docMk/>
            <pc:sldMk cId="1325627894" sldId="266"/>
            <ac:cxnSpMk id="11" creationId="{740F83A4-FAC4-4867-95A5-BBFD280C7BF5}"/>
          </ac:cxnSpMkLst>
        </pc:cxnChg>
        <pc:cxnChg chg="add">
          <ac:chgData name="5546721 Adamczuk Bartosz" userId="S::5546721@elektryk.edu.pl::ed9ab4bc-c93e-4990-830d-40ae4078f35d" providerId="AD" clId="Web-{E5F75843-ECA7-4F7A-A426-62FC16B62566}" dt="2019-11-14T21:35:42.610" v="3323"/>
          <ac:cxnSpMkLst>
            <pc:docMk/>
            <pc:sldMk cId="1325627894" sldId="266"/>
            <ac:cxnSpMk id="20" creationId="{4364CDC3-ADB0-4691-9286-5925F160C2D5}"/>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12/8/2019</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748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12/8/2019</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40620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12/8/2019</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98314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12/8/2019</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548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12/8/2019</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8036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12/8/2019</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595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12/8/2019</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45922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12/8/2019</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1082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12/8/2019</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2086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12/8/2019</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94296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12/8/2019</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7499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12/8/2019</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74661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62" r:id="rId5"/>
    <p:sldLayoutId id="2147483756" r:id="rId6"/>
    <p:sldLayoutId id="2147483757" r:id="rId7"/>
    <p:sldLayoutId id="2147483758" r:id="rId8"/>
    <p:sldLayoutId id="2147483761" r:id="rId9"/>
    <p:sldLayoutId id="2147483759" r:id="rId10"/>
    <p:sldLayoutId id="2147483760"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6D21E6E8-0A83-4DD2-8B0A-EC854FFFC182}"/>
              </a:ext>
            </a:extLst>
          </p:cNvPr>
          <p:cNvPicPr>
            <a:picLocks noChangeAspect="1"/>
          </p:cNvPicPr>
          <p:nvPr/>
        </p:nvPicPr>
        <p:blipFill rotWithShape="1">
          <a:blip r:embed="rId2"/>
          <a:srcRect l="8759" r="17796" b="-3"/>
          <a:stretch/>
        </p:blipFill>
        <p:spPr>
          <a:xfrm>
            <a:off x="16" y="10"/>
            <a:ext cx="7556889" cy="6857990"/>
          </a:xfrm>
          <a:prstGeom prst="rect">
            <a:avLst/>
          </a:prstGeom>
        </p:spPr>
      </p:pic>
      <p:sp>
        <p:nvSpPr>
          <p:cNvPr id="6" name="Rectangle 8">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p:cNvSpPr>
            <a:spLocks noGrp="1"/>
          </p:cNvSpPr>
          <p:nvPr>
            <p:ph type="ctrTitle"/>
          </p:nvPr>
        </p:nvSpPr>
        <p:spPr>
          <a:xfrm>
            <a:off x="8047939" y="640080"/>
            <a:ext cx="3659246" cy="2850320"/>
          </a:xfrm>
        </p:spPr>
        <p:txBody>
          <a:bodyPr>
            <a:normAutofit/>
          </a:bodyPr>
          <a:lstStyle/>
          <a:p>
            <a:r>
              <a:rPr lang="pl-PL" sz="5400" dirty="0" err="1">
                <a:solidFill>
                  <a:srgbClr val="FFFFFF"/>
                </a:solidFill>
                <a:cs typeface="Calibri Light"/>
              </a:rPr>
              <a:t>Teledigital</a:t>
            </a:r>
            <a:endParaRPr lang="pl-PL" sz="5400" dirty="0" err="1">
              <a:solidFill>
                <a:srgbClr val="FFFFFF"/>
              </a:solidFill>
            </a:endParaRPr>
          </a:p>
        </p:txBody>
      </p:sp>
      <p:sp>
        <p:nvSpPr>
          <p:cNvPr id="3" name="Podtytuł 2"/>
          <p:cNvSpPr>
            <a:spLocks noGrp="1"/>
          </p:cNvSpPr>
          <p:nvPr>
            <p:ph type="subTitle" idx="1"/>
          </p:nvPr>
        </p:nvSpPr>
        <p:spPr>
          <a:xfrm>
            <a:off x="8047939" y="3812135"/>
            <a:ext cx="3659246" cy="1596655"/>
          </a:xfrm>
        </p:spPr>
        <p:txBody>
          <a:bodyPr vert="horz" lIns="91440" tIns="45720" rIns="91440" bIns="45720" rtlCol="0" anchor="t">
            <a:normAutofit/>
          </a:bodyPr>
          <a:lstStyle/>
          <a:p>
            <a:r>
              <a:rPr lang="pl-PL" sz="1800" dirty="0">
                <a:solidFill>
                  <a:srgbClr val="FFFFFF"/>
                </a:solidFill>
                <a:cs typeface="Calibri"/>
              </a:rPr>
              <a:t>Tomasz Panas </a:t>
            </a:r>
            <a:r>
              <a:rPr lang="pl-PL" sz="1800" dirty="0" err="1">
                <a:solidFill>
                  <a:srgbClr val="FFFFFF"/>
                </a:solidFill>
                <a:cs typeface="Calibri"/>
              </a:rPr>
              <a:t>IIIaT</a:t>
            </a:r>
            <a:endParaRPr lang="pl-PL" sz="1800" dirty="0" err="1">
              <a:solidFill>
                <a:srgbClr val="FFFFFF"/>
              </a:solidFill>
            </a:endParaRPr>
          </a:p>
        </p:txBody>
      </p:sp>
      <p:cxnSp>
        <p:nvCxnSpPr>
          <p:cNvPr id="7" name="Straight Connector 10">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Obraz 9" descr="Obraz zawierający rysunek, okno&#10;&#10;Opis wygenerowany przy bardzo wysokim poziomie pewności">
            <a:extLst>
              <a:ext uri="{FF2B5EF4-FFF2-40B4-BE49-F238E27FC236}">
                <a16:creationId xmlns:a16="http://schemas.microsoft.com/office/drawing/2014/main" id="{A1B33B7D-188D-454B-A7F1-6324289277CC}"/>
              </a:ext>
            </a:extLst>
          </p:cNvPr>
          <p:cNvPicPr>
            <a:picLocks noChangeAspect="1"/>
          </p:cNvPicPr>
          <p:nvPr/>
        </p:nvPicPr>
        <p:blipFill>
          <a:blip r:embed="rId3"/>
          <a:stretch>
            <a:fillRect/>
          </a:stretch>
        </p:blipFill>
        <p:spPr>
          <a:xfrm>
            <a:off x="1242646" y="880547"/>
            <a:ext cx="5076092" cy="1146228"/>
          </a:xfrm>
          <a:prstGeom prst="rect">
            <a:avLst/>
          </a:prstGeom>
        </p:spPr>
      </p:pic>
    </p:spTree>
    <p:extLst>
      <p:ext uri="{BB962C8B-B14F-4D97-AF65-F5344CB8AC3E}">
        <p14:creationId xmlns:p14="http://schemas.microsoft.com/office/powerpoint/2010/main" val="6503171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560237E-E07D-46E9-837B-4ECF3A3E6CDA}"/>
              </a:ext>
            </a:extLst>
          </p:cNvPr>
          <p:cNvSpPr>
            <a:spLocks noGrp="1"/>
          </p:cNvSpPr>
          <p:nvPr>
            <p:ph type="title"/>
          </p:nvPr>
        </p:nvSpPr>
        <p:spPr>
          <a:xfrm>
            <a:off x="878911" y="643468"/>
            <a:ext cx="3177847" cy="1674180"/>
          </a:xfrm>
        </p:spPr>
        <p:txBody>
          <a:bodyPr>
            <a:normAutofit/>
          </a:bodyPr>
          <a:lstStyle/>
          <a:p>
            <a:r>
              <a:rPr lang="pl-PL" sz="3100">
                <a:cs typeface="Calibri Light"/>
              </a:rPr>
              <a:t>Pl: Lokalizacja firmy</a:t>
            </a:r>
            <a:br>
              <a:rPr lang="pl-PL" sz="3100">
                <a:cs typeface="Calibri Light"/>
              </a:rPr>
            </a:br>
            <a:r>
              <a:rPr lang="pl-PL" sz="3100">
                <a:cs typeface="Calibri Light"/>
              </a:rPr>
              <a:t>Eng: Location of company</a:t>
            </a:r>
            <a:endParaRPr lang="pl-PL" sz="3100"/>
          </a:p>
        </p:txBody>
      </p:sp>
      <p:cxnSp>
        <p:nvCxnSpPr>
          <p:cNvPr id="7" name="Straight Connector 10">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230A3B13-1E45-464B-A1E7-42787EE75F94}"/>
              </a:ext>
            </a:extLst>
          </p:cNvPr>
          <p:cNvSpPr>
            <a:spLocks noGrp="1"/>
          </p:cNvSpPr>
          <p:nvPr>
            <p:ph idx="1"/>
          </p:nvPr>
        </p:nvSpPr>
        <p:spPr>
          <a:xfrm>
            <a:off x="858064" y="2639380"/>
            <a:ext cx="3205049" cy="3229714"/>
          </a:xfrm>
        </p:spPr>
        <p:txBody>
          <a:bodyPr vert="horz" lIns="0" tIns="45720" rIns="0" bIns="45720" rtlCol="0">
            <a:normAutofit/>
          </a:bodyPr>
          <a:lstStyle/>
          <a:p>
            <a:r>
              <a:rPr lang="pl-PL">
                <a:cs typeface="Calibri"/>
              </a:rPr>
              <a:t>Pl: Firma (sklep) znajduje się w centrum Granady, przez co dojazd tam był strasznie łatwy.</a:t>
            </a:r>
          </a:p>
          <a:p>
            <a:r>
              <a:rPr lang="pl-PL">
                <a:cs typeface="Calibri"/>
              </a:rPr>
              <a:t>Eng: Company (shop) is in the center of Granada, which makes getting there extremely easy.</a:t>
            </a:r>
            <a:endParaRPr lang="pl-PL" dirty="0">
              <a:cs typeface="Calibri"/>
            </a:endParaRPr>
          </a:p>
        </p:txBody>
      </p:sp>
      <p:pic>
        <p:nvPicPr>
          <p:cNvPr id="4" name="Obraz 4" descr="Obraz zawierający tekst, mapa&#10;&#10;Opis wygenerowany przy bardzo wysokim poziomie pewności">
            <a:extLst>
              <a:ext uri="{FF2B5EF4-FFF2-40B4-BE49-F238E27FC236}">
                <a16:creationId xmlns:a16="http://schemas.microsoft.com/office/drawing/2014/main" id="{296A36DA-A4EB-4EF3-B30F-351C6C1A58A6}"/>
              </a:ext>
            </a:extLst>
          </p:cNvPr>
          <p:cNvPicPr>
            <a:picLocks noChangeAspect="1"/>
          </p:cNvPicPr>
          <p:nvPr/>
        </p:nvPicPr>
        <p:blipFill>
          <a:blip r:embed="rId2"/>
          <a:stretch>
            <a:fillRect/>
          </a:stretch>
        </p:blipFill>
        <p:spPr>
          <a:xfrm>
            <a:off x="4653447" y="740492"/>
            <a:ext cx="6892560" cy="5031568"/>
          </a:xfrm>
          <a:prstGeom prst="rect">
            <a:avLst/>
          </a:prstGeom>
        </p:spPr>
      </p:pic>
      <p:sp>
        <p:nvSpPr>
          <p:cNvPr id="8" name="Rectangle 12">
            <a:extLst>
              <a:ext uri="{FF2B5EF4-FFF2-40B4-BE49-F238E27FC236}">
                <a16:creationId xmlns:a16="http://schemas.microsoft.com/office/drawing/2014/main" id="{75CF30C0-9394-4459-976E-2AA223FB1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7764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A7E972B-E696-4ECD-901F-EC4E539F6356}"/>
              </a:ext>
            </a:extLst>
          </p:cNvPr>
          <p:cNvSpPr>
            <a:spLocks noGrp="1"/>
          </p:cNvSpPr>
          <p:nvPr>
            <p:ph type="title"/>
          </p:nvPr>
        </p:nvSpPr>
        <p:spPr>
          <a:xfrm>
            <a:off x="1097280" y="286603"/>
            <a:ext cx="10058400" cy="1450757"/>
          </a:xfrm>
        </p:spPr>
        <p:txBody>
          <a:bodyPr>
            <a:normAutofit/>
          </a:bodyPr>
          <a:lstStyle/>
          <a:p>
            <a:r>
              <a:rPr lang="pl-PL">
                <a:cs typeface="Calibri Light"/>
              </a:rPr>
              <a:t>Pl: Czym zajmowałem się na praktykach?</a:t>
            </a:r>
            <a:br>
              <a:rPr lang="pl-PL">
                <a:cs typeface="Calibri Light"/>
              </a:rPr>
            </a:br>
            <a:r>
              <a:rPr lang="pl-PL">
                <a:cs typeface="Calibri Light"/>
              </a:rPr>
              <a:t>Eng: What I did in practice?</a:t>
            </a:r>
            <a:endParaRPr lang="pl-PL"/>
          </a:p>
        </p:txBody>
      </p:sp>
      <p:cxnSp>
        <p:nvCxnSpPr>
          <p:cNvPr id="20" name="Straight Connector 19">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862599D4-8327-416B-84B4-A492FC2C6DC6}"/>
              </a:ext>
            </a:extLst>
          </p:cNvPr>
          <p:cNvSpPr>
            <a:spLocks noGrp="1"/>
          </p:cNvSpPr>
          <p:nvPr>
            <p:ph idx="1"/>
          </p:nvPr>
        </p:nvSpPr>
        <p:spPr>
          <a:xfrm>
            <a:off x="1097281" y="2108201"/>
            <a:ext cx="3557016" cy="3760891"/>
          </a:xfrm>
        </p:spPr>
        <p:txBody>
          <a:bodyPr vert="horz" lIns="0" tIns="45720" rIns="0" bIns="45720" rtlCol="0" anchor="t">
            <a:noAutofit/>
          </a:bodyPr>
          <a:lstStyle/>
          <a:p>
            <a:pPr>
              <a:lnSpc>
                <a:spcPct val="90000"/>
              </a:lnSpc>
            </a:pPr>
            <a:r>
              <a:rPr lang="pl-PL" sz="1400">
                <a:cs typeface="Calibri"/>
              </a:rPr>
              <a:t>Pl: Moje główne zajęcia podczas praktyk:</a:t>
            </a:r>
            <a:endParaRPr lang="pl-PL" sz="1400" dirty="0">
              <a:cs typeface="Calibri"/>
            </a:endParaRPr>
          </a:p>
          <a:p>
            <a:pPr>
              <a:lnSpc>
                <a:spcPct val="90000"/>
              </a:lnSpc>
            </a:pPr>
            <a:r>
              <a:rPr lang="pl-PL" sz="1400">
                <a:cs typeface="Calibri"/>
              </a:rPr>
              <a:t>- instalacja, wymiana i konfiguracja instalacji odbiorczych dla bloków mieszkalnych</a:t>
            </a:r>
            <a:endParaRPr lang="pl-PL" sz="1400" dirty="0">
              <a:cs typeface="Calibri"/>
            </a:endParaRPr>
          </a:p>
          <a:p>
            <a:pPr>
              <a:lnSpc>
                <a:spcPct val="90000"/>
              </a:lnSpc>
            </a:pPr>
            <a:r>
              <a:rPr lang="pl-PL" sz="1400">
                <a:cs typeface="Calibri"/>
              </a:rPr>
              <a:t>- wymiana systemów domofonowych na nowsze lub na systemy wideodomofonowe</a:t>
            </a:r>
            <a:endParaRPr lang="pl-PL" sz="1400" dirty="0">
              <a:cs typeface="Calibri"/>
            </a:endParaRPr>
          </a:p>
          <a:p>
            <a:pPr>
              <a:lnSpc>
                <a:spcPct val="90000"/>
              </a:lnSpc>
            </a:pPr>
            <a:r>
              <a:rPr lang="pl-PL" sz="1400">
                <a:cs typeface="Calibri"/>
              </a:rPr>
              <a:t>- zakładanie instalacji światłowodowej w budynkach</a:t>
            </a:r>
            <a:endParaRPr lang="pl-PL" sz="1400" dirty="0">
              <a:cs typeface="Calibri"/>
            </a:endParaRPr>
          </a:p>
          <a:p>
            <a:pPr>
              <a:lnSpc>
                <a:spcPct val="90000"/>
              </a:lnSpc>
            </a:pPr>
            <a:endParaRPr lang="pl-PL" sz="1400" dirty="0">
              <a:cs typeface="Calibri"/>
            </a:endParaRPr>
          </a:p>
          <a:p>
            <a:pPr>
              <a:lnSpc>
                <a:spcPct val="90000"/>
              </a:lnSpc>
            </a:pPr>
            <a:r>
              <a:rPr lang="pl-PL" sz="1400">
                <a:cs typeface="Calibri"/>
              </a:rPr>
              <a:t>Eng: My main classes during internships:</a:t>
            </a:r>
            <a:endParaRPr lang="pl-PL" sz="1400" dirty="0">
              <a:cs typeface="Calibri"/>
            </a:endParaRPr>
          </a:p>
          <a:p>
            <a:pPr>
              <a:lnSpc>
                <a:spcPct val="90000"/>
              </a:lnSpc>
            </a:pPr>
            <a:r>
              <a:rPr lang="pl-PL" sz="1400">
                <a:cs typeface="Calibri"/>
              </a:rPr>
              <a:t>- installation, replacement and configuration of receiving installations for apartment blocks</a:t>
            </a:r>
            <a:endParaRPr lang="pl-PL" sz="1400" dirty="0">
              <a:cs typeface="Calibri"/>
            </a:endParaRPr>
          </a:p>
          <a:p>
            <a:pPr>
              <a:lnSpc>
                <a:spcPct val="90000"/>
              </a:lnSpc>
            </a:pPr>
            <a:r>
              <a:rPr lang="pl-PL" sz="1400">
                <a:cs typeface="Calibri"/>
              </a:rPr>
              <a:t>- replacement of intercom systems with newer or with video intercom systems</a:t>
            </a:r>
            <a:endParaRPr lang="pl-PL" sz="1400" dirty="0">
              <a:cs typeface="Calibri"/>
            </a:endParaRPr>
          </a:p>
          <a:p>
            <a:pPr>
              <a:lnSpc>
                <a:spcPct val="90000"/>
              </a:lnSpc>
            </a:pPr>
            <a:r>
              <a:rPr lang="pl-PL" sz="1400">
                <a:cs typeface="Calibri"/>
              </a:rPr>
              <a:t>- establishing fiber optic installation in buildings</a:t>
            </a:r>
            <a:endParaRPr lang="pl-PL" sz="1400" dirty="0">
              <a:cs typeface="Calibri"/>
            </a:endParaRPr>
          </a:p>
        </p:txBody>
      </p:sp>
      <p:pic>
        <p:nvPicPr>
          <p:cNvPr id="6" name="Obraz 6" descr="Obraz zawierający wewnątrz, szafka, siedzi, drzwi&#10;&#10;Opis wygenerowany przy bardzo wysokim poziomie pewności">
            <a:extLst>
              <a:ext uri="{FF2B5EF4-FFF2-40B4-BE49-F238E27FC236}">
                <a16:creationId xmlns:a16="http://schemas.microsoft.com/office/drawing/2014/main" id="{1F7E7C6B-7194-4D29-BB00-0EC5FA7AA3A5}"/>
              </a:ext>
            </a:extLst>
          </p:cNvPr>
          <p:cNvPicPr>
            <a:picLocks noChangeAspect="1"/>
          </p:cNvPicPr>
          <p:nvPr/>
        </p:nvPicPr>
        <p:blipFill rotWithShape="1">
          <a:blip r:embed="rId2"/>
          <a:srcRect r="7340"/>
          <a:stretch/>
        </p:blipFill>
        <p:spPr>
          <a:xfrm rot="5400000">
            <a:off x="5029866" y="2878817"/>
            <a:ext cx="3311181" cy="2669352"/>
          </a:xfrm>
          <a:prstGeom prst="rect">
            <a:avLst/>
          </a:prstGeom>
        </p:spPr>
      </p:pic>
      <p:pic>
        <p:nvPicPr>
          <p:cNvPr id="4" name="Obraz 4" descr="Obraz zawierający zewnętrzne, wieża, duży, budynek&#10;&#10;Opis wygenerowany przy bardzo wysokim poziomie pewności">
            <a:extLst>
              <a:ext uri="{FF2B5EF4-FFF2-40B4-BE49-F238E27FC236}">
                <a16:creationId xmlns:a16="http://schemas.microsoft.com/office/drawing/2014/main" id="{692C189C-DA08-4658-BA26-1C93EA0DAC2B}"/>
              </a:ext>
            </a:extLst>
          </p:cNvPr>
          <p:cNvPicPr>
            <a:picLocks noChangeAspect="1"/>
          </p:cNvPicPr>
          <p:nvPr/>
        </p:nvPicPr>
        <p:blipFill rotWithShape="1">
          <a:blip r:embed="rId3"/>
          <a:srcRect r="7340"/>
          <a:stretch/>
        </p:blipFill>
        <p:spPr>
          <a:xfrm rot="5400000">
            <a:off x="8165419" y="2878811"/>
            <a:ext cx="3311169" cy="2669352"/>
          </a:xfrm>
          <a:prstGeom prst="rect">
            <a:avLst/>
          </a:prstGeom>
        </p:spPr>
      </p:pic>
      <p:sp>
        <p:nvSpPr>
          <p:cNvPr id="22" name="Rectangle 21">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2562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8FCD04-0EEB-4C7F-BE1A-95638D028ED5}"/>
              </a:ext>
            </a:extLst>
          </p:cNvPr>
          <p:cNvSpPr>
            <a:spLocks noGrp="1"/>
          </p:cNvSpPr>
          <p:nvPr>
            <p:ph type="title"/>
          </p:nvPr>
        </p:nvSpPr>
        <p:spPr/>
        <p:txBody>
          <a:bodyPr/>
          <a:lstStyle/>
          <a:p>
            <a:r>
              <a:rPr lang="pl-PL" dirty="0" err="1">
                <a:cs typeface="Calibri Light"/>
              </a:rPr>
              <a:t>Pl</a:t>
            </a:r>
            <a:r>
              <a:rPr lang="pl-PL" dirty="0">
                <a:cs typeface="Calibri Light"/>
              </a:rPr>
              <a:t>: Czym zajmuje się firma?</a:t>
            </a:r>
            <a:br>
              <a:rPr lang="pl-PL" dirty="0">
                <a:cs typeface="Calibri Light"/>
              </a:rPr>
            </a:br>
            <a:r>
              <a:rPr lang="pl-PL" dirty="0" err="1">
                <a:cs typeface="Calibri Light"/>
              </a:rPr>
              <a:t>Eng</a:t>
            </a:r>
            <a:r>
              <a:rPr lang="pl-PL" dirty="0">
                <a:cs typeface="Calibri Light"/>
              </a:rPr>
              <a:t>: </a:t>
            </a:r>
            <a:r>
              <a:rPr lang="pl-PL" dirty="0" err="1">
                <a:cs typeface="Calibri Light"/>
              </a:rPr>
              <a:t>What's</a:t>
            </a:r>
            <a:r>
              <a:rPr lang="pl-PL" dirty="0">
                <a:cs typeface="Calibri Light"/>
              </a:rPr>
              <a:t> </a:t>
            </a:r>
            <a:r>
              <a:rPr lang="pl-PL" dirty="0" err="1">
                <a:cs typeface="Calibri Light"/>
              </a:rPr>
              <a:t>company</a:t>
            </a:r>
            <a:r>
              <a:rPr lang="pl-PL" dirty="0">
                <a:cs typeface="Calibri Light"/>
              </a:rPr>
              <a:t> </a:t>
            </a:r>
            <a:r>
              <a:rPr lang="pl-PL" dirty="0" err="1">
                <a:cs typeface="Calibri Light"/>
              </a:rPr>
              <a:t>duties</a:t>
            </a:r>
            <a:r>
              <a:rPr lang="pl-PL" dirty="0">
                <a:cs typeface="Calibri Light"/>
              </a:rPr>
              <a:t>? </a:t>
            </a:r>
          </a:p>
        </p:txBody>
      </p:sp>
      <p:pic>
        <p:nvPicPr>
          <p:cNvPr id="4" name="Obraz 4" descr="Obraz zawierający kamera&#10;&#10;Opis wygenerowany przy bardzo wysokim poziomie pewności">
            <a:extLst>
              <a:ext uri="{FF2B5EF4-FFF2-40B4-BE49-F238E27FC236}">
                <a16:creationId xmlns:a16="http://schemas.microsoft.com/office/drawing/2014/main" id="{A600C0B7-CD0D-4BC6-A360-50B6B94D6087}"/>
              </a:ext>
            </a:extLst>
          </p:cNvPr>
          <p:cNvPicPr>
            <a:picLocks noGrp="1" noChangeAspect="1"/>
          </p:cNvPicPr>
          <p:nvPr>
            <p:ph idx="1"/>
          </p:nvPr>
        </p:nvPicPr>
        <p:blipFill>
          <a:blip r:embed="rId2"/>
          <a:stretch>
            <a:fillRect/>
          </a:stretch>
        </p:blipFill>
        <p:spPr>
          <a:xfrm>
            <a:off x="7709095" y="1969347"/>
            <a:ext cx="4572000" cy="3429000"/>
          </a:xfrm>
        </p:spPr>
      </p:pic>
      <p:sp>
        <p:nvSpPr>
          <p:cNvPr id="6" name="pole tekstowe 5">
            <a:extLst>
              <a:ext uri="{FF2B5EF4-FFF2-40B4-BE49-F238E27FC236}">
                <a16:creationId xmlns:a16="http://schemas.microsoft.com/office/drawing/2014/main" id="{666F06AF-675A-42BE-B7EC-B8D0EBD04F52}"/>
              </a:ext>
            </a:extLst>
          </p:cNvPr>
          <p:cNvSpPr txBox="1"/>
          <p:nvPr/>
        </p:nvSpPr>
        <p:spPr>
          <a:xfrm>
            <a:off x="578224" y="2393576"/>
            <a:ext cx="702384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dirty="0" err="1">
                <a:cs typeface="Calibri"/>
              </a:rPr>
              <a:t>Pl</a:t>
            </a:r>
            <a:r>
              <a:rPr lang="pl-PL" sz="2800" dirty="0">
                <a:cs typeface="Calibri"/>
              </a:rPr>
              <a:t>: </a:t>
            </a:r>
            <a:r>
              <a:rPr lang="pl-PL" sz="2800" dirty="0" err="1">
                <a:cs typeface="Calibri"/>
              </a:rPr>
              <a:t>Teledigital</a:t>
            </a:r>
            <a:r>
              <a:rPr lang="pl-PL" sz="2800" dirty="0">
                <a:cs typeface="Calibri"/>
              </a:rPr>
              <a:t> jest firmą teleinformatyczną. Do głównych zadań należy: zakładanie sieci teleinformatycznych, wymiana domofonów i naprawa problemów związanych z telewizją.</a:t>
            </a:r>
          </a:p>
          <a:p>
            <a:endParaRPr lang="pl-PL" sz="2800" dirty="0">
              <a:cs typeface="Calibri"/>
            </a:endParaRPr>
          </a:p>
          <a:p>
            <a:r>
              <a:rPr lang="pl-PL" sz="2800" dirty="0" err="1">
                <a:cs typeface="Calibri"/>
              </a:rPr>
              <a:t>Eng</a:t>
            </a:r>
            <a:r>
              <a:rPr lang="pl-PL" sz="2800" dirty="0">
                <a:cs typeface="Calibri"/>
              </a:rPr>
              <a:t>: </a:t>
            </a:r>
            <a:r>
              <a:rPr lang="pl-PL" sz="2800" dirty="0" err="1">
                <a:cs typeface="Calibri"/>
              </a:rPr>
              <a:t>Teledigital</a:t>
            </a:r>
            <a:r>
              <a:rPr lang="pl-PL" sz="2800" dirty="0">
                <a:cs typeface="Calibri"/>
              </a:rPr>
              <a:t> </a:t>
            </a:r>
            <a:r>
              <a:rPr lang="pl-PL" sz="2800" dirty="0" err="1">
                <a:cs typeface="Calibri"/>
              </a:rPr>
              <a:t>is</a:t>
            </a:r>
            <a:r>
              <a:rPr lang="pl-PL" sz="2800" dirty="0">
                <a:cs typeface="Calibri"/>
              </a:rPr>
              <a:t> a Tele-IT </a:t>
            </a:r>
            <a:r>
              <a:rPr lang="pl-PL" sz="2800" dirty="0" err="1">
                <a:cs typeface="Calibri"/>
              </a:rPr>
              <a:t>company</a:t>
            </a:r>
            <a:r>
              <a:rPr lang="pl-PL" sz="2800" dirty="0">
                <a:cs typeface="Calibri"/>
              </a:rPr>
              <a:t>. </a:t>
            </a:r>
            <a:r>
              <a:rPr lang="pl-PL" sz="2800" dirty="0" err="1">
                <a:cs typeface="Calibri"/>
              </a:rPr>
              <a:t>Their</a:t>
            </a:r>
            <a:r>
              <a:rPr lang="pl-PL" sz="2800" dirty="0">
                <a:cs typeface="Calibri"/>
              </a:rPr>
              <a:t> </a:t>
            </a:r>
            <a:r>
              <a:rPr lang="pl-PL" sz="2800" dirty="0" err="1">
                <a:cs typeface="Calibri"/>
              </a:rPr>
              <a:t>main</a:t>
            </a:r>
            <a:r>
              <a:rPr lang="pl-PL" sz="2800" dirty="0">
                <a:cs typeface="Calibri"/>
              </a:rPr>
              <a:t> </a:t>
            </a:r>
            <a:r>
              <a:rPr lang="pl-PL" sz="2800" dirty="0" err="1">
                <a:cs typeface="Calibri"/>
              </a:rPr>
              <a:t>duties</a:t>
            </a:r>
            <a:r>
              <a:rPr lang="pl-PL" sz="2800" dirty="0">
                <a:cs typeface="Calibri"/>
              </a:rPr>
              <a:t> </a:t>
            </a:r>
            <a:r>
              <a:rPr lang="pl-PL" sz="2800" dirty="0" err="1">
                <a:cs typeface="Calibri"/>
              </a:rPr>
              <a:t>are</a:t>
            </a:r>
            <a:r>
              <a:rPr lang="pl-PL" sz="2800" dirty="0">
                <a:cs typeface="Calibri"/>
              </a:rPr>
              <a:t>: </a:t>
            </a:r>
            <a:r>
              <a:rPr lang="pl-PL" sz="2800" dirty="0" err="1">
                <a:cs typeface="Calibri"/>
              </a:rPr>
              <a:t>seting</a:t>
            </a:r>
            <a:r>
              <a:rPr lang="pl-PL" sz="2800" dirty="0">
                <a:cs typeface="Calibri"/>
              </a:rPr>
              <a:t> </a:t>
            </a:r>
            <a:r>
              <a:rPr lang="pl-PL" sz="2800" dirty="0" err="1">
                <a:cs typeface="Calibri"/>
              </a:rPr>
              <a:t>LANs</a:t>
            </a:r>
            <a:r>
              <a:rPr lang="pl-PL" sz="2800" dirty="0">
                <a:cs typeface="Calibri"/>
              </a:rPr>
              <a:t>, </a:t>
            </a:r>
            <a:r>
              <a:rPr lang="pl-PL" sz="2800" dirty="0" err="1">
                <a:cs typeface="Calibri"/>
              </a:rPr>
              <a:t>changing</a:t>
            </a:r>
            <a:r>
              <a:rPr lang="pl-PL" sz="2800" dirty="0">
                <a:cs typeface="Calibri"/>
              </a:rPr>
              <a:t> </a:t>
            </a:r>
            <a:r>
              <a:rPr lang="pl-PL" sz="2800" dirty="0" err="1">
                <a:cs typeface="Calibri"/>
              </a:rPr>
              <a:t>intercoms</a:t>
            </a:r>
            <a:r>
              <a:rPr lang="pl-PL" sz="2800" dirty="0">
                <a:cs typeface="Calibri"/>
              </a:rPr>
              <a:t> and </a:t>
            </a:r>
            <a:r>
              <a:rPr lang="pl-PL" sz="2800" dirty="0" err="1">
                <a:cs typeface="Calibri"/>
              </a:rPr>
              <a:t>solving</a:t>
            </a:r>
            <a:r>
              <a:rPr lang="pl-PL" sz="2800" dirty="0">
                <a:cs typeface="Calibri"/>
              </a:rPr>
              <a:t> TV </a:t>
            </a:r>
            <a:r>
              <a:rPr lang="pl-PL" sz="2800" dirty="0" err="1">
                <a:cs typeface="Calibri"/>
              </a:rPr>
              <a:t>problems</a:t>
            </a:r>
            <a:endParaRPr lang="pl-PL" sz="2800">
              <a:cs typeface="Calibri"/>
            </a:endParaRPr>
          </a:p>
        </p:txBody>
      </p:sp>
    </p:spTree>
    <p:extLst>
      <p:ext uri="{BB962C8B-B14F-4D97-AF65-F5344CB8AC3E}">
        <p14:creationId xmlns:p14="http://schemas.microsoft.com/office/powerpoint/2010/main" val="276329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E9BBB4-CE2C-4003-88F8-D8C005527863}"/>
              </a:ext>
            </a:extLst>
          </p:cNvPr>
          <p:cNvSpPr>
            <a:spLocks noGrp="1"/>
          </p:cNvSpPr>
          <p:nvPr>
            <p:ph type="title"/>
          </p:nvPr>
        </p:nvSpPr>
        <p:spPr/>
        <p:txBody>
          <a:bodyPr/>
          <a:lstStyle/>
          <a:p>
            <a:r>
              <a:rPr lang="pl-PL" dirty="0" err="1">
                <a:cs typeface="Calibri Light"/>
              </a:rPr>
              <a:t>Pl</a:t>
            </a:r>
            <a:r>
              <a:rPr lang="pl-PL" dirty="0">
                <a:cs typeface="Calibri Light"/>
              </a:rPr>
              <a:t>: Kto prowadzi </a:t>
            </a:r>
            <a:r>
              <a:rPr lang="pl-PL" dirty="0" err="1">
                <a:cs typeface="Calibri Light"/>
              </a:rPr>
              <a:t>Teledigital</a:t>
            </a:r>
            <a:r>
              <a:rPr lang="pl-PL" dirty="0">
                <a:cs typeface="Calibri Light"/>
              </a:rPr>
              <a:t>?</a:t>
            </a:r>
            <a:br>
              <a:rPr lang="pl-PL" dirty="0">
                <a:cs typeface="Calibri Light"/>
              </a:rPr>
            </a:br>
            <a:r>
              <a:rPr lang="pl-PL" dirty="0" err="1">
                <a:cs typeface="Calibri Light"/>
              </a:rPr>
              <a:t>Eng</a:t>
            </a:r>
            <a:r>
              <a:rPr lang="pl-PL" dirty="0">
                <a:cs typeface="Calibri Light"/>
              </a:rPr>
              <a:t>: </a:t>
            </a:r>
            <a:r>
              <a:rPr lang="pl-PL" dirty="0" err="1">
                <a:cs typeface="Calibri Light"/>
              </a:rPr>
              <a:t>Who's</a:t>
            </a:r>
            <a:r>
              <a:rPr lang="pl-PL" dirty="0">
                <a:cs typeface="Calibri Light"/>
              </a:rPr>
              <a:t> </a:t>
            </a:r>
            <a:r>
              <a:rPr lang="pl-PL" dirty="0" err="1">
                <a:cs typeface="Calibri Light"/>
              </a:rPr>
              <a:t>leading</a:t>
            </a:r>
            <a:r>
              <a:rPr lang="pl-PL" dirty="0">
                <a:cs typeface="Calibri Light"/>
              </a:rPr>
              <a:t> </a:t>
            </a:r>
            <a:r>
              <a:rPr lang="pl-PL" dirty="0" err="1">
                <a:cs typeface="Calibri Light"/>
              </a:rPr>
              <a:t>Teledigital</a:t>
            </a:r>
            <a:r>
              <a:rPr lang="pl-PL" dirty="0">
                <a:cs typeface="Calibri Light"/>
              </a:rPr>
              <a:t>?</a:t>
            </a:r>
            <a:endParaRPr lang="pl-PL" dirty="0"/>
          </a:p>
        </p:txBody>
      </p:sp>
      <p:pic>
        <p:nvPicPr>
          <p:cNvPr id="4" name="Obraz 4" descr="Obraz zawierający wewnątrz, stół, siedzi, komputer&#10;&#10;Opis wygenerowany przy bardzo wysokim poziomie pewności">
            <a:extLst>
              <a:ext uri="{FF2B5EF4-FFF2-40B4-BE49-F238E27FC236}">
                <a16:creationId xmlns:a16="http://schemas.microsoft.com/office/drawing/2014/main" id="{ADD6019D-6DB6-4E51-8B74-8ADB49317F6B}"/>
              </a:ext>
            </a:extLst>
          </p:cNvPr>
          <p:cNvPicPr>
            <a:picLocks noGrp="1" noChangeAspect="1"/>
          </p:cNvPicPr>
          <p:nvPr>
            <p:ph idx="1"/>
          </p:nvPr>
        </p:nvPicPr>
        <p:blipFill>
          <a:blip r:embed="rId2"/>
          <a:stretch>
            <a:fillRect/>
          </a:stretch>
        </p:blipFill>
        <p:spPr>
          <a:xfrm>
            <a:off x="6176973" y="2040966"/>
            <a:ext cx="6017426" cy="3760891"/>
          </a:xfrm>
        </p:spPr>
      </p:pic>
      <p:sp>
        <p:nvSpPr>
          <p:cNvPr id="6" name="pole tekstowe 5">
            <a:extLst>
              <a:ext uri="{FF2B5EF4-FFF2-40B4-BE49-F238E27FC236}">
                <a16:creationId xmlns:a16="http://schemas.microsoft.com/office/drawing/2014/main" id="{8CD70624-705A-4D81-A3C6-3D1F48E47BB0}"/>
              </a:ext>
            </a:extLst>
          </p:cNvPr>
          <p:cNvSpPr txBox="1"/>
          <p:nvPr/>
        </p:nvSpPr>
        <p:spPr>
          <a:xfrm>
            <a:off x="284630" y="1965685"/>
            <a:ext cx="575758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dirty="0" err="1">
                <a:cs typeface="Calibri"/>
              </a:rPr>
              <a:t>Pl</a:t>
            </a:r>
            <a:r>
              <a:rPr lang="pl-PL" sz="2400" dirty="0">
                <a:cs typeface="Calibri"/>
              </a:rPr>
              <a:t>: </a:t>
            </a:r>
            <a:r>
              <a:rPr lang="pl-PL" sz="2400" dirty="0" err="1">
                <a:cs typeface="Calibri"/>
              </a:rPr>
              <a:t>Teledigital</a:t>
            </a:r>
            <a:r>
              <a:rPr lang="pl-PL" sz="2400" dirty="0">
                <a:cs typeface="Calibri"/>
              </a:rPr>
              <a:t> jest rodzinną firmą prowadzoną przez dwóch braci: Carlosa i Luisa. Każdy z Nich specjalizuje się w innej części swojego zawodu. Podczas gdy Carlos rozwiązuje problemy z sygnałem telewizyjnym Luis świetnie zakłada sieci LAN.</a:t>
            </a:r>
          </a:p>
          <a:p>
            <a:endParaRPr lang="pl-PL" sz="2400" dirty="0">
              <a:cs typeface="Calibri"/>
            </a:endParaRPr>
          </a:p>
          <a:p>
            <a:r>
              <a:rPr lang="pl-PL" sz="2400" dirty="0" err="1">
                <a:cs typeface="Calibri"/>
              </a:rPr>
              <a:t>Eng</a:t>
            </a:r>
            <a:r>
              <a:rPr lang="pl-PL" sz="2400" dirty="0">
                <a:cs typeface="Calibri"/>
              </a:rPr>
              <a:t>: </a:t>
            </a:r>
            <a:r>
              <a:rPr lang="pl-PL" sz="2400" dirty="0" err="1">
                <a:cs typeface="Calibri"/>
              </a:rPr>
              <a:t>Teledigital</a:t>
            </a:r>
            <a:r>
              <a:rPr lang="pl-PL" sz="2400" dirty="0">
                <a:cs typeface="Calibri"/>
              </a:rPr>
              <a:t> </a:t>
            </a:r>
            <a:r>
              <a:rPr lang="pl-PL" sz="2400" dirty="0" err="1">
                <a:cs typeface="Calibri"/>
              </a:rPr>
              <a:t>is</a:t>
            </a:r>
            <a:r>
              <a:rPr lang="pl-PL" sz="2400" dirty="0">
                <a:cs typeface="Calibri"/>
              </a:rPr>
              <a:t> family </a:t>
            </a:r>
            <a:r>
              <a:rPr lang="pl-PL" sz="2400" dirty="0" err="1">
                <a:cs typeface="Calibri"/>
              </a:rPr>
              <a:t>company</a:t>
            </a:r>
            <a:r>
              <a:rPr lang="pl-PL" sz="2400" dirty="0">
                <a:cs typeface="Calibri"/>
              </a:rPr>
              <a:t> </a:t>
            </a:r>
            <a:r>
              <a:rPr lang="pl-PL" sz="2400" dirty="0" err="1">
                <a:cs typeface="Calibri"/>
              </a:rPr>
              <a:t>lead</a:t>
            </a:r>
            <a:r>
              <a:rPr lang="pl-PL" sz="2400" dirty="0">
                <a:cs typeface="Calibri"/>
              </a:rPr>
              <a:t> by </a:t>
            </a:r>
            <a:r>
              <a:rPr lang="pl-PL" sz="2400" dirty="0" err="1">
                <a:cs typeface="Calibri"/>
              </a:rPr>
              <a:t>two</a:t>
            </a:r>
            <a:r>
              <a:rPr lang="pl-PL" sz="2400" dirty="0">
                <a:cs typeface="Calibri"/>
              </a:rPr>
              <a:t> </a:t>
            </a:r>
            <a:r>
              <a:rPr lang="pl-PL" sz="2400" dirty="0" err="1">
                <a:cs typeface="Calibri"/>
              </a:rPr>
              <a:t>brothers</a:t>
            </a:r>
            <a:r>
              <a:rPr lang="pl-PL" sz="2400" dirty="0">
                <a:cs typeface="Calibri"/>
              </a:rPr>
              <a:t>: Carlos and Luis. </a:t>
            </a:r>
            <a:r>
              <a:rPr lang="pl-PL" sz="2400" dirty="0" err="1">
                <a:cs typeface="Calibri"/>
              </a:rPr>
              <a:t>Each</a:t>
            </a:r>
            <a:r>
              <a:rPr lang="pl-PL" sz="2400" dirty="0">
                <a:cs typeface="Calibri"/>
              </a:rPr>
              <a:t> one of </a:t>
            </a:r>
            <a:r>
              <a:rPr lang="pl-PL" sz="2400" dirty="0" err="1">
                <a:cs typeface="Calibri"/>
              </a:rPr>
              <a:t>them</a:t>
            </a:r>
            <a:r>
              <a:rPr lang="pl-PL" sz="2400" dirty="0">
                <a:cs typeface="Calibri"/>
              </a:rPr>
              <a:t> </a:t>
            </a:r>
            <a:r>
              <a:rPr lang="pl-PL" sz="2400" dirty="0" err="1">
                <a:cs typeface="Calibri"/>
              </a:rPr>
              <a:t>is</a:t>
            </a:r>
            <a:r>
              <a:rPr lang="pl-PL" sz="2400" dirty="0">
                <a:cs typeface="Calibri"/>
              </a:rPr>
              <a:t> </a:t>
            </a:r>
            <a:r>
              <a:rPr lang="pl-PL" sz="2400" dirty="0" err="1">
                <a:cs typeface="Calibri"/>
              </a:rPr>
              <a:t>best</a:t>
            </a:r>
            <a:r>
              <a:rPr lang="pl-PL" sz="2400" dirty="0">
                <a:cs typeface="Calibri"/>
              </a:rPr>
              <a:t> </a:t>
            </a:r>
            <a:r>
              <a:rPr lang="pl-PL" sz="2400" dirty="0" err="1">
                <a:cs typeface="Calibri"/>
              </a:rPr>
              <a:t>at</a:t>
            </a:r>
            <a:r>
              <a:rPr lang="pl-PL" sz="2400" dirty="0">
                <a:cs typeface="Calibri"/>
              </a:rPr>
              <a:t> </a:t>
            </a:r>
            <a:r>
              <a:rPr lang="pl-PL" sz="2400" dirty="0" err="1">
                <a:cs typeface="Calibri"/>
              </a:rPr>
              <a:t>different</a:t>
            </a:r>
            <a:r>
              <a:rPr lang="pl-PL" sz="2400" dirty="0">
                <a:cs typeface="Calibri"/>
              </a:rPr>
              <a:t> part of Tele-IT </a:t>
            </a:r>
            <a:r>
              <a:rPr lang="pl-PL" sz="2400" dirty="0" err="1">
                <a:cs typeface="Calibri"/>
              </a:rPr>
              <a:t>job</a:t>
            </a:r>
            <a:r>
              <a:rPr lang="pl-PL" sz="2400" dirty="0">
                <a:cs typeface="Calibri"/>
              </a:rPr>
              <a:t>. </a:t>
            </a:r>
            <a:r>
              <a:rPr lang="pl-PL" sz="2400" dirty="0" err="1">
                <a:cs typeface="Calibri"/>
              </a:rPr>
              <a:t>While</a:t>
            </a:r>
            <a:r>
              <a:rPr lang="pl-PL" sz="2400" dirty="0">
                <a:cs typeface="Calibri"/>
              </a:rPr>
              <a:t> Carlos </a:t>
            </a:r>
            <a:r>
              <a:rPr lang="pl-PL" sz="2400" dirty="0" err="1">
                <a:cs typeface="Calibri"/>
              </a:rPr>
              <a:t>solves</a:t>
            </a:r>
            <a:r>
              <a:rPr lang="pl-PL" sz="2400" dirty="0">
                <a:cs typeface="Calibri"/>
              </a:rPr>
              <a:t> the TV </a:t>
            </a:r>
            <a:r>
              <a:rPr lang="pl-PL" sz="2400" dirty="0" err="1">
                <a:cs typeface="Calibri"/>
              </a:rPr>
              <a:t>problems</a:t>
            </a:r>
            <a:r>
              <a:rPr lang="pl-PL" sz="2400" dirty="0">
                <a:cs typeface="Calibri"/>
              </a:rPr>
              <a:t>, Luis </a:t>
            </a:r>
            <a:r>
              <a:rPr lang="pl-PL" sz="2400" dirty="0" err="1">
                <a:cs typeface="Calibri"/>
              </a:rPr>
              <a:t>is</a:t>
            </a:r>
            <a:r>
              <a:rPr lang="pl-PL" sz="2400" dirty="0">
                <a:cs typeface="Calibri"/>
              </a:rPr>
              <a:t> </a:t>
            </a:r>
            <a:r>
              <a:rPr lang="pl-PL" sz="2400" dirty="0" err="1">
                <a:cs typeface="Calibri"/>
              </a:rPr>
              <a:t>great</a:t>
            </a:r>
            <a:r>
              <a:rPr lang="pl-PL" sz="2400" dirty="0">
                <a:cs typeface="Calibri"/>
              </a:rPr>
              <a:t> </a:t>
            </a:r>
            <a:r>
              <a:rPr lang="pl-PL" sz="2400" dirty="0" err="1">
                <a:cs typeface="Calibri"/>
              </a:rPr>
              <a:t>at</a:t>
            </a:r>
            <a:r>
              <a:rPr lang="pl-PL" sz="2400" dirty="0">
                <a:cs typeface="Calibri"/>
              </a:rPr>
              <a:t> </a:t>
            </a:r>
            <a:r>
              <a:rPr lang="pl-PL" sz="2400" dirty="0" err="1">
                <a:cs typeface="Calibri"/>
              </a:rPr>
              <a:t>setting</a:t>
            </a:r>
            <a:r>
              <a:rPr lang="pl-PL" sz="2400" dirty="0">
                <a:cs typeface="Calibri"/>
              </a:rPr>
              <a:t> </a:t>
            </a:r>
            <a:r>
              <a:rPr lang="pl-PL" sz="2400" dirty="0" err="1">
                <a:cs typeface="Calibri"/>
              </a:rPr>
              <a:t>LANs</a:t>
            </a:r>
            <a:r>
              <a:rPr lang="pl-PL" sz="2400" dirty="0">
                <a:cs typeface="Calibri"/>
              </a:rPr>
              <a:t>. </a:t>
            </a:r>
          </a:p>
        </p:txBody>
      </p:sp>
    </p:spTree>
    <p:extLst>
      <p:ext uri="{BB962C8B-B14F-4D97-AF65-F5344CB8AC3E}">
        <p14:creationId xmlns:p14="http://schemas.microsoft.com/office/powerpoint/2010/main" val="432890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30FD83-4D62-402E-83E1-8CD6E9AC145E}"/>
              </a:ext>
            </a:extLst>
          </p:cNvPr>
          <p:cNvSpPr>
            <a:spLocks noGrp="1"/>
          </p:cNvSpPr>
          <p:nvPr>
            <p:ph type="title"/>
          </p:nvPr>
        </p:nvSpPr>
        <p:spPr/>
        <p:txBody>
          <a:bodyPr/>
          <a:lstStyle/>
          <a:p>
            <a:r>
              <a:rPr lang="pl-PL" dirty="0">
                <a:cs typeface="Calibri Light"/>
              </a:rPr>
              <a:t>Pl: Czym się zajmowałem?</a:t>
            </a:r>
            <a:br>
              <a:rPr lang="pl-PL" dirty="0">
                <a:cs typeface="Calibri Light"/>
              </a:rPr>
            </a:br>
            <a:r>
              <a:rPr lang="pl-PL">
                <a:cs typeface="Calibri Light"/>
              </a:rPr>
              <a:t>Eng:What was my duties?</a:t>
            </a:r>
            <a:endParaRPr lang="pl-PL"/>
          </a:p>
        </p:txBody>
      </p:sp>
      <p:pic>
        <p:nvPicPr>
          <p:cNvPr id="4" name="Obraz 4" descr="Obraz zawierający osoba, stół, trzymający, siedzi&#10;&#10;Opis wygenerowany przy bardzo wysokim poziomie pewności">
            <a:extLst>
              <a:ext uri="{FF2B5EF4-FFF2-40B4-BE49-F238E27FC236}">
                <a16:creationId xmlns:a16="http://schemas.microsoft.com/office/drawing/2014/main" id="{573D0DD7-E615-436F-84BA-41C337FB8F70}"/>
              </a:ext>
            </a:extLst>
          </p:cNvPr>
          <p:cNvPicPr>
            <a:picLocks noChangeAspect="1"/>
          </p:cNvPicPr>
          <p:nvPr/>
        </p:nvPicPr>
        <p:blipFill>
          <a:blip r:embed="rId2"/>
          <a:stretch>
            <a:fillRect/>
          </a:stretch>
        </p:blipFill>
        <p:spPr>
          <a:xfrm>
            <a:off x="9768448" y="2021541"/>
            <a:ext cx="2314575" cy="4114800"/>
          </a:xfrm>
          <a:prstGeom prst="rect">
            <a:avLst/>
          </a:prstGeom>
        </p:spPr>
      </p:pic>
      <p:sp>
        <p:nvSpPr>
          <p:cNvPr id="6" name="pole tekstowe 5">
            <a:extLst>
              <a:ext uri="{FF2B5EF4-FFF2-40B4-BE49-F238E27FC236}">
                <a16:creationId xmlns:a16="http://schemas.microsoft.com/office/drawing/2014/main" id="{A00DE7D5-18FF-477F-B2D7-B6CC6CDF5611}"/>
              </a:ext>
            </a:extLst>
          </p:cNvPr>
          <p:cNvSpPr txBox="1"/>
          <p:nvPr/>
        </p:nvSpPr>
        <p:spPr>
          <a:xfrm>
            <a:off x="457200" y="2016370"/>
            <a:ext cx="70104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dirty="0"/>
              <a:t>Pl: Moimi głównymi zajęciami była wymiana domofonów oraz instalacja lokalnej sieci internetowej. Wiele dowiedziałem się również o rozwiązaniu problemów związanych z </a:t>
            </a:r>
            <a:r>
              <a:rPr lang="pl-PL" sz="2400"/>
              <a:t>zanikiem syngału sieci telewizyjnej, czy podłączaniem światłowodów.</a:t>
            </a:r>
            <a:endParaRPr lang="pl-PL" sz="2400" dirty="0">
              <a:cs typeface="Calibri"/>
            </a:endParaRPr>
          </a:p>
          <a:p>
            <a:endParaRPr lang="pl-PL" sz="2400" dirty="0">
              <a:cs typeface="Calibri"/>
            </a:endParaRPr>
          </a:p>
          <a:p>
            <a:r>
              <a:rPr lang="pl-PL" sz="2400" dirty="0">
                <a:cs typeface="Calibri"/>
              </a:rPr>
              <a:t>Eng: My main objectives were changing intercoms and setting LANs. I also learnt a lot about solving problems of missing TV signal's and </a:t>
            </a:r>
            <a:r>
              <a:rPr lang="pl-PL" sz="2400">
                <a:cs typeface="Calibri"/>
              </a:rPr>
              <a:t>installation of fiber cables. </a:t>
            </a:r>
            <a:endParaRPr lang="pl-PL" sz="2400" dirty="0">
              <a:cs typeface="Calibri"/>
            </a:endParaRPr>
          </a:p>
        </p:txBody>
      </p:sp>
    </p:spTree>
    <p:extLst>
      <p:ext uri="{BB962C8B-B14F-4D97-AF65-F5344CB8AC3E}">
        <p14:creationId xmlns:p14="http://schemas.microsoft.com/office/powerpoint/2010/main" val="823085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777A95-C8AF-4D21-B5E1-4B2776F71C84}"/>
              </a:ext>
            </a:extLst>
          </p:cNvPr>
          <p:cNvSpPr>
            <a:spLocks noGrp="1"/>
          </p:cNvSpPr>
          <p:nvPr>
            <p:ph type="title"/>
          </p:nvPr>
        </p:nvSpPr>
        <p:spPr/>
        <p:txBody>
          <a:bodyPr/>
          <a:lstStyle/>
          <a:p>
            <a:r>
              <a:rPr lang="pl-PL">
                <a:cs typeface="Calibri Light"/>
              </a:rPr>
              <a:t>Pl: Podsumowanie moich praktyk</a:t>
            </a:r>
            <a:br>
              <a:rPr lang="pl-PL" dirty="0">
                <a:cs typeface="Calibri Light"/>
              </a:rPr>
            </a:br>
            <a:r>
              <a:rPr lang="pl-PL">
                <a:cs typeface="Calibri Light"/>
              </a:rPr>
              <a:t>Eng: Summary of my practice</a:t>
            </a:r>
            <a:endParaRPr lang="pl-PL"/>
          </a:p>
        </p:txBody>
      </p:sp>
      <p:pic>
        <p:nvPicPr>
          <p:cNvPr id="4" name="Obraz 4" descr="Obraz zawierający zewnętrzne, trawa, znak, niebieski&#10;&#10;Opis wygenerowany przy bardzo wysokim poziomie pewności">
            <a:extLst>
              <a:ext uri="{FF2B5EF4-FFF2-40B4-BE49-F238E27FC236}">
                <a16:creationId xmlns:a16="http://schemas.microsoft.com/office/drawing/2014/main" id="{813E113F-D363-4583-B35F-B921535564E5}"/>
              </a:ext>
            </a:extLst>
          </p:cNvPr>
          <p:cNvPicPr>
            <a:picLocks noGrp="1" noChangeAspect="1"/>
          </p:cNvPicPr>
          <p:nvPr>
            <p:ph idx="1"/>
          </p:nvPr>
        </p:nvPicPr>
        <p:blipFill>
          <a:blip r:embed="rId2"/>
          <a:stretch>
            <a:fillRect/>
          </a:stretch>
        </p:blipFill>
        <p:spPr>
          <a:xfrm>
            <a:off x="7300587" y="1973730"/>
            <a:ext cx="4834757" cy="2192068"/>
          </a:xfrm>
        </p:spPr>
      </p:pic>
      <p:sp>
        <p:nvSpPr>
          <p:cNvPr id="6" name="pole tekstowe 5">
            <a:extLst>
              <a:ext uri="{FF2B5EF4-FFF2-40B4-BE49-F238E27FC236}">
                <a16:creationId xmlns:a16="http://schemas.microsoft.com/office/drawing/2014/main" id="{57482DAF-73AD-4B80-A600-FA813C07C041}"/>
              </a:ext>
            </a:extLst>
          </p:cNvPr>
          <p:cNvSpPr txBox="1"/>
          <p:nvPr/>
        </p:nvSpPr>
        <p:spPr>
          <a:xfrm>
            <a:off x="609600" y="2239108"/>
            <a:ext cx="6635261" cy="398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300" dirty="0"/>
              <a:t>Pl: Podczas mojego pobytu na praktyce w Hiszpanii wiele się nauczyłem. Zobaczyłem jak wygląda praca w innym kraju i poznałem nowe sposoby na rozwiązywanie problemów. Cieszę się, że mogłem </a:t>
            </a:r>
            <a:r>
              <a:rPr lang="pl-PL" sz="2300"/>
              <a:t>spędzić tam swój czas i rozwinąć swoje umiejętności.</a:t>
            </a:r>
            <a:endParaRPr lang="pl-PL" sz="2300" dirty="0">
              <a:cs typeface="Calibri"/>
            </a:endParaRPr>
          </a:p>
          <a:p>
            <a:endParaRPr lang="pl-PL" sz="2300" dirty="0">
              <a:cs typeface="Calibri"/>
            </a:endParaRPr>
          </a:p>
          <a:p>
            <a:r>
              <a:rPr lang="pl-PL" sz="2300" dirty="0">
                <a:cs typeface="Calibri"/>
              </a:rPr>
              <a:t>Eng: On my practice in Spain I've learnt a lot of new thing. I've seen the way of working in other country and found off about new ways of solving problems in my job. I'm happy that I could spend my time in </a:t>
            </a:r>
            <a:r>
              <a:rPr lang="pl-PL" sz="2300">
                <a:cs typeface="Calibri"/>
              </a:rPr>
              <a:t>this company and extend my abilities.  </a:t>
            </a:r>
            <a:endParaRPr lang="pl-PL" sz="2300" dirty="0">
              <a:cs typeface="Calibri"/>
            </a:endParaRPr>
          </a:p>
        </p:txBody>
      </p:sp>
    </p:spTree>
    <p:extLst>
      <p:ext uri="{BB962C8B-B14F-4D97-AF65-F5344CB8AC3E}">
        <p14:creationId xmlns:p14="http://schemas.microsoft.com/office/powerpoint/2010/main" val="3764216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Obraz 10" descr="Obraz zawierający żywność&#10;&#10;Opis wygenerowany przy bardzo wysokim poziomie pewności">
            <a:extLst>
              <a:ext uri="{FF2B5EF4-FFF2-40B4-BE49-F238E27FC236}">
                <a16:creationId xmlns:a16="http://schemas.microsoft.com/office/drawing/2014/main" id="{08E3712B-30D1-4F69-9711-10E5CE5C6B79}"/>
              </a:ext>
            </a:extLst>
          </p:cNvPr>
          <p:cNvPicPr>
            <a:picLocks noChangeAspect="1"/>
          </p:cNvPicPr>
          <p:nvPr/>
        </p:nvPicPr>
        <p:blipFill rotWithShape="1">
          <a:blip r:embed="rId2"/>
          <a:srcRect l="12056" r="5301"/>
          <a:stretch/>
        </p:blipFill>
        <p:spPr>
          <a:xfrm>
            <a:off x="16" y="10"/>
            <a:ext cx="7556889" cy="6857990"/>
          </a:xfrm>
          <a:prstGeom prst="rect">
            <a:avLst/>
          </a:prstGeom>
        </p:spPr>
      </p:pic>
      <p:sp>
        <p:nvSpPr>
          <p:cNvPr id="15" name="Rectangle 14">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p:cNvSpPr>
            <a:spLocks noGrp="1"/>
          </p:cNvSpPr>
          <p:nvPr>
            <p:ph type="ctrTitle"/>
          </p:nvPr>
        </p:nvSpPr>
        <p:spPr>
          <a:xfrm>
            <a:off x="7496955" y="300111"/>
            <a:ext cx="4585368" cy="3190289"/>
          </a:xfrm>
        </p:spPr>
        <p:txBody>
          <a:bodyPr>
            <a:normAutofit/>
          </a:bodyPr>
          <a:lstStyle/>
          <a:p>
            <a:pPr algn="ctr"/>
            <a:r>
              <a:rPr lang="pl-PL" sz="4400" dirty="0">
                <a:solidFill>
                  <a:srgbClr val="FFFFFF"/>
                </a:solidFill>
                <a:cs typeface="Calibri Light"/>
              </a:rPr>
              <a:t>Andigran </a:t>
            </a:r>
            <a:r>
              <a:rPr lang="pl-PL" sz="4400">
                <a:solidFill>
                  <a:srgbClr val="FFFFFF"/>
                </a:solidFill>
                <a:cs typeface="Calibri Light"/>
              </a:rPr>
              <a:t>Telecomunicaciones</a:t>
            </a:r>
            <a:endParaRPr lang="pl-PL" sz="4000" dirty="0">
              <a:solidFill>
                <a:srgbClr val="FFFFFF"/>
              </a:solidFill>
              <a:cs typeface="Calibri Light"/>
            </a:endParaRPr>
          </a:p>
        </p:txBody>
      </p:sp>
      <p:sp>
        <p:nvSpPr>
          <p:cNvPr id="3" name="Podtytuł 2"/>
          <p:cNvSpPr>
            <a:spLocks noGrp="1"/>
          </p:cNvSpPr>
          <p:nvPr>
            <p:ph type="subTitle" idx="1"/>
          </p:nvPr>
        </p:nvSpPr>
        <p:spPr>
          <a:xfrm>
            <a:off x="8047939" y="3812135"/>
            <a:ext cx="3659246" cy="1596655"/>
          </a:xfrm>
        </p:spPr>
        <p:txBody>
          <a:bodyPr vert="horz" lIns="91440" tIns="45720" rIns="91440" bIns="45720" rtlCol="0" anchor="t">
            <a:normAutofit/>
          </a:bodyPr>
          <a:lstStyle/>
          <a:p>
            <a:pPr algn="ctr"/>
            <a:r>
              <a:rPr lang="pl-PL" sz="1800">
                <a:solidFill>
                  <a:srgbClr val="FFFFFF"/>
                </a:solidFill>
                <a:cs typeface="Calibri"/>
              </a:rPr>
              <a:t>Bartosz adamczuk iiiat</a:t>
            </a:r>
            <a:endParaRPr lang="pl-PL" sz="1800" dirty="0">
              <a:solidFill>
                <a:srgbClr val="FFFFFF"/>
              </a:solidFill>
              <a:cs typeface="Calibri"/>
            </a:endParaRPr>
          </a:p>
        </p:txBody>
      </p:sp>
      <p:cxnSp>
        <p:nvCxnSpPr>
          <p:cNvPr id="17" name="Straight Connector 16">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69582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956F2B2-19C1-4630-99F9-A5F26FA23579}"/>
              </a:ext>
            </a:extLst>
          </p:cNvPr>
          <p:cNvSpPr>
            <a:spLocks noGrp="1"/>
          </p:cNvSpPr>
          <p:nvPr>
            <p:ph type="title"/>
          </p:nvPr>
        </p:nvSpPr>
        <p:spPr>
          <a:xfrm>
            <a:off x="642257" y="634946"/>
            <a:ext cx="6432434" cy="1450757"/>
          </a:xfrm>
        </p:spPr>
        <p:txBody>
          <a:bodyPr>
            <a:normAutofit/>
          </a:bodyPr>
          <a:lstStyle/>
          <a:p>
            <a:r>
              <a:rPr lang="pl-PL">
                <a:cs typeface="Calibri Light"/>
              </a:rPr>
              <a:t>Pl: Kilka słów o firmie</a:t>
            </a:r>
            <a:br>
              <a:rPr lang="pl-PL" dirty="0">
                <a:cs typeface="Calibri Light"/>
              </a:rPr>
            </a:br>
            <a:r>
              <a:rPr lang="pl-PL">
                <a:cs typeface="Calibri Light"/>
              </a:rPr>
              <a:t>Eng: About a company</a:t>
            </a:r>
            <a:endParaRPr lang="pl-PL"/>
          </a:p>
        </p:txBody>
      </p:sp>
      <p:cxnSp>
        <p:nvCxnSpPr>
          <p:cNvPr id="23" name="Straight Connector 2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624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817B1E4D-E448-4368-88A5-A1D55452ABC8}"/>
              </a:ext>
            </a:extLst>
          </p:cNvPr>
          <p:cNvSpPr>
            <a:spLocks noGrp="1"/>
          </p:cNvSpPr>
          <p:nvPr>
            <p:ph idx="1"/>
          </p:nvPr>
        </p:nvSpPr>
        <p:spPr>
          <a:xfrm>
            <a:off x="642257" y="2407436"/>
            <a:ext cx="6432434" cy="3461658"/>
          </a:xfrm>
        </p:spPr>
        <p:txBody>
          <a:bodyPr vert="horz" lIns="0" tIns="45720" rIns="0" bIns="45720" rtlCol="0">
            <a:normAutofit/>
          </a:bodyPr>
          <a:lstStyle/>
          <a:p>
            <a:pPr>
              <a:lnSpc>
                <a:spcPct val="90000"/>
              </a:lnSpc>
            </a:pPr>
            <a:r>
              <a:rPr lang="pl-PL" sz="1900">
                <a:cs typeface="Calibri"/>
              </a:rPr>
              <a:t>Pl: </a:t>
            </a:r>
            <a:r>
              <a:rPr lang="pl-PL" sz="1900">
                <a:ea typeface="+mn-lt"/>
                <a:cs typeface="+mn-lt"/>
              </a:rPr>
              <a:t>Jest to firma rodzinna zajmująca się telekomunikacją. Posiada duże doświadczenie i zaangażowanie w wykonywaną pracę. Przyjmują zlecenia na terenie Granady i najbliższych okolic. Firmę prowadzi brat i siostra. Siostra zajmuje się małym sklepikiem w mieście, a brat wykonuje usługi telekomunikacyjne.</a:t>
            </a:r>
          </a:p>
          <a:p>
            <a:pPr>
              <a:lnSpc>
                <a:spcPct val="90000"/>
              </a:lnSpc>
            </a:pPr>
            <a:endParaRPr lang="pl-PL" sz="1900">
              <a:cs typeface="Calibri"/>
            </a:endParaRPr>
          </a:p>
          <a:p>
            <a:pPr>
              <a:lnSpc>
                <a:spcPct val="90000"/>
              </a:lnSpc>
            </a:pPr>
            <a:r>
              <a:rPr lang="pl-PL" sz="1900">
                <a:cs typeface="Calibri"/>
              </a:rPr>
              <a:t>Eng: It's a family company dealing in telecommunications. He has extensive experience and commitment to work. They accept orders in Granada and the nearby areas. The company is run by a brother and sister. Sister takes care of a small shop in the city and brother provides telecommunications services.</a:t>
            </a:r>
          </a:p>
        </p:txBody>
      </p:sp>
      <p:pic>
        <p:nvPicPr>
          <p:cNvPr id="15" name="Obraz 15" descr="Obraz zawierający wewnątrz, biblioteka, sufit, stół&#10;&#10;Opis wygenerowany przy bardzo wysokim poziomie pewności">
            <a:extLst>
              <a:ext uri="{FF2B5EF4-FFF2-40B4-BE49-F238E27FC236}">
                <a16:creationId xmlns:a16="http://schemas.microsoft.com/office/drawing/2014/main" id="{9EF089EF-C674-432D-8766-55145929B26B}"/>
              </a:ext>
            </a:extLst>
          </p:cNvPr>
          <p:cNvPicPr>
            <a:picLocks noChangeAspect="1"/>
          </p:cNvPicPr>
          <p:nvPr/>
        </p:nvPicPr>
        <p:blipFill rotWithShape="1">
          <a:blip r:embed="rId2"/>
          <a:srcRect r="-3" b="12806"/>
          <a:stretch/>
        </p:blipFill>
        <p:spPr>
          <a:xfrm>
            <a:off x="7556687" y="634947"/>
            <a:ext cx="4001315" cy="2616618"/>
          </a:xfrm>
          <a:prstGeom prst="rect">
            <a:avLst/>
          </a:prstGeom>
        </p:spPr>
      </p:pic>
      <p:pic>
        <p:nvPicPr>
          <p:cNvPr id="4" name="Obraz 4" descr="Obraz zawierający budynek, samochód, zewnętrzne, droga&#10;&#10;Opis wygenerowany przy bardzo wysokim poziomie pewności">
            <a:extLst>
              <a:ext uri="{FF2B5EF4-FFF2-40B4-BE49-F238E27FC236}">
                <a16:creationId xmlns:a16="http://schemas.microsoft.com/office/drawing/2014/main" id="{123DC2F6-D783-4EAD-B04D-B69B09B51025}"/>
              </a:ext>
            </a:extLst>
          </p:cNvPr>
          <p:cNvPicPr>
            <a:picLocks noChangeAspect="1"/>
          </p:cNvPicPr>
          <p:nvPr/>
        </p:nvPicPr>
        <p:blipFill rotWithShape="1">
          <a:blip r:embed="rId3"/>
          <a:srcRect t="3100" r="-3" b="9705"/>
          <a:stretch/>
        </p:blipFill>
        <p:spPr>
          <a:xfrm>
            <a:off x="7556686" y="3337869"/>
            <a:ext cx="4001315" cy="2616618"/>
          </a:xfrm>
          <a:prstGeom prst="rect">
            <a:avLst/>
          </a:prstGeom>
        </p:spPr>
      </p:pic>
      <p:sp>
        <p:nvSpPr>
          <p:cNvPr id="25" name="Rectangle 23">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89065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3005762-F556-4C71-94F9-D81921013D55}"/>
              </a:ext>
            </a:extLst>
          </p:cNvPr>
          <p:cNvSpPr>
            <a:spLocks noGrp="1"/>
          </p:cNvSpPr>
          <p:nvPr>
            <p:ph type="title"/>
          </p:nvPr>
        </p:nvSpPr>
        <p:spPr>
          <a:xfrm>
            <a:off x="1097280" y="286603"/>
            <a:ext cx="10058400" cy="1450757"/>
          </a:xfrm>
        </p:spPr>
        <p:txBody>
          <a:bodyPr>
            <a:normAutofit/>
          </a:bodyPr>
          <a:lstStyle/>
          <a:p>
            <a:r>
              <a:rPr lang="pl-PL" dirty="0">
                <a:cs typeface="Calibri Light"/>
              </a:rPr>
              <a:t>Pl: Czym zajmuje się firma?</a:t>
            </a:r>
            <a:br>
              <a:rPr lang="pl-PL" dirty="0">
                <a:cs typeface="Calibri Light"/>
              </a:rPr>
            </a:br>
            <a:r>
              <a:rPr lang="pl-PL">
                <a:cs typeface="Calibri Light"/>
              </a:rPr>
              <a:t>Eng: What's company duties?</a:t>
            </a:r>
            <a:endParaRPr lang="pl-PL"/>
          </a:p>
        </p:txBody>
      </p:sp>
      <p:cxnSp>
        <p:nvCxnSpPr>
          <p:cNvPr id="20" name="Straight Connector 19">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46CAA889-1384-4A5C-A52D-5FA0CAA29FBE}"/>
              </a:ext>
            </a:extLst>
          </p:cNvPr>
          <p:cNvSpPr>
            <a:spLocks noGrp="1"/>
          </p:cNvSpPr>
          <p:nvPr>
            <p:ph idx="1"/>
          </p:nvPr>
        </p:nvSpPr>
        <p:spPr>
          <a:xfrm>
            <a:off x="1097281" y="2108201"/>
            <a:ext cx="3557016" cy="3760891"/>
          </a:xfrm>
        </p:spPr>
        <p:txBody>
          <a:bodyPr vert="horz" lIns="0" tIns="45720" rIns="0" bIns="45720" rtlCol="0">
            <a:normAutofit/>
          </a:bodyPr>
          <a:lstStyle/>
          <a:p>
            <a:pPr>
              <a:lnSpc>
                <a:spcPct val="90000"/>
              </a:lnSpc>
            </a:pPr>
            <a:r>
              <a:rPr lang="pl-PL" sz="1400">
                <a:cs typeface="Calibri"/>
              </a:rPr>
              <a:t>Pl: </a:t>
            </a:r>
            <a:r>
              <a:rPr lang="pl-PL" sz="1400">
                <a:ea typeface="+mn-lt"/>
                <a:cs typeface="+mn-lt"/>
              </a:rPr>
              <a:t>Firma wykonuje instalacje i remonty anten telewizyjnych, naziemnych i zewnętrznych, cyfrowych, satelitarnych, instalacji domofonów i wideodomofonów. Zajmuje się również komunikacją radiową, komunikacją satelitarną, energią solarną, stacjami bazowymi telefonii komórkowej, szeroko pojętą telekomunikacją.</a:t>
            </a:r>
            <a:endParaRPr lang="pl-PL" sz="1400">
              <a:cs typeface="Calibri"/>
            </a:endParaRPr>
          </a:p>
          <a:p>
            <a:pPr>
              <a:lnSpc>
                <a:spcPct val="90000"/>
              </a:lnSpc>
            </a:pPr>
            <a:endParaRPr lang="pl-PL" sz="1400">
              <a:cs typeface="Calibri"/>
            </a:endParaRPr>
          </a:p>
          <a:p>
            <a:pPr>
              <a:lnSpc>
                <a:spcPct val="90000"/>
              </a:lnSpc>
            </a:pPr>
            <a:r>
              <a:rPr lang="pl-PL" sz="1400">
                <a:cs typeface="Calibri"/>
              </a:rPr>
              <a:t>Eng: The company performs installations and repairs of TV, terrestrial and external, digital, satellite antennas, installation of intercoms and video intercoms. Also deals with radio communication, satellite communication, solar energy, cellular base stations, telecommunications in the broad sense.</a:t>
            </a:r>
          </a:p>
          <a:p>
            <a:pPr>
              <a:lnSpc>
                <a:spcPct val="90000"/>
              </a:lnSpc>
            </a:pPr>
            <a:endParaRPr lang="pl-PL" sz="1400">
              <a:cs typeface="Calibri"/>
            </a:endParaRPr>
          </a:p>
        </p:txBody>
      </p:sp>
      <p:pic>
        <p:nvPicPr>
          <p:cNvPr id="4" name="Obraz 4" descr="Obraz zawierający wewnątrz, siedzi, stół, komputer&#10;&#10;Opis wygenerowany przy bardzo wysokim poziomie pewności">
            <a:extLst>
              <a:ext uri="{FF2B5EF4-FFF2-40B4-BE49-F238E27FC236}">
                <a16:creationId xmlns:a16="http://schemas.microsoft.com/office/drawing/2014/main" id="{E2F392CF-C99A-4D5D-AA47-79CE11A1CC1A}"/>
              </a:ext>
            </a:extLst>
          </p:cNvPr>
          <p:cNvPicPr>
            <a:picLocks noChangeAspect="1"/>
          </p:cNvPicPr>
          <p:nvPr/>
        </p:nvPicPr>
        <p:blipFill rotWithShape="1">
          <a:blip r:embed="rId2"/>
          <a:srcRect l="2351" r="4989"/>
          <a:stretch/>
        </p:blipFill>
        <p:spPr>
          <a:xfrm rot="5400000">
            <a:off x="4617637" y="2466588"/>
            <a:ext cx="3760885" cy="3044106"/>
          </a:xfrm>
          <a:prstGeom prst="rect">
            <a:avLst/>
          </a:prstGeom>
        </p:spPr>
      </p:pic>
      <p:pic>
        <p:nvPicPr>
          <p:cNvPr id="6" name="Obraz 6" descr="Obraz zawierający wewnątrz, lodówka, szafka, otwarte&#10;&#10;Opis wygenerowany przy bardzo wysokim poziomie pewności">
            <a:extLst>
              <a:ext uri="{FF2B5EF4-FFF2-40B4-BE49-F238E27FC236}">
                <a16:creationId xmlns:a16="http://schemas.microsoft.com/office/drawing/2014/main" id="{B5E142D4-AE2E-4AA2-AE68-902C82BB8D0D}"/>
              </a:ext>
            </a:extLst>
          </p:cNvPr>
          <p:cNvPicPr>
            <a:picLocks noChangeAspect="1"/>
          </p:cNvPicPr>
          <p:nvPr/>
        </p:nvPicPr>
        <p:blipFill rotWithShape="1">
          <a:blip r:embed="rId3"/>
          <a:srcRect r="7340"/>
          <a:stretch/>
        </p:blipFill>
        <p:spPr>
          <a:xfrm rot="5400000">
            <a:off x="7753190" y="2466582"/>
            <a:ext cx="3760873" cy="3044106"/>
          </a:xfrm>
          <a:prstGeom prst="rect">
            <a:avLst/>
          </a:prstGeom>
        </p:spPr>
      </p:pic>
      <p:sp>
        <p:nvSpPr>
          <p:cNvPr id="22" name="Rectangle 21">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86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768B8AE-A94B-49E6-9679-FED59C1A5C53}"/>
              </a:ext>
            </a:extLst>
          </p:cNvPr>
          <p:cNvSpPr>
            <a:spLocks noGrp="1"/>
          </p:cNvSpPr>
          <p:nvPr>
            <p:ph type="title"/>
          </p:nvPr>
        </p:nvSpPr>
        <p:spPr>
          <a:xfrm>
            <a:off x="642257" y="634946"/>
            <a:ext cx="6432434" cy="1450757"/>
          </a:xfrm>
        </p:spPr>
        <p:txBody>
          <a:bodyPr>
            <a:normAutofit/>
          </a:bodyPr>
          <a:lstStyle/>
          <a:p>
            <a:r>
              <a:rPr lang="pl-PL" sz="3700">
                <a:cs typeface="Calibri Light"/>
              </a:rPr>
              <a:t>Pl: Kto prowadził moje praktyki?</a:t>
            </a:r>
            <a:br>
              <a:rPr lang="pl-PL" sz="3700">
                <a:cs typeface="Calibri Light"/>
              </a:rPr>
            </a:br>
            <a:r>
              <a:rPr lang="pl-PL" sz="3700">
                <a:cs typeface="Calibri Light"/>
              </a:rPr>
              <a:t>Eng: Who ran my internships?</a:t>
            </a:r>
            <a:endParaRPr lang="pl-PL" sz="3700"/>
          </a:p>
        </p:txBody>
      </p:sp>
      <p:cxnSp>
        <p:nvCxnSpPr>
          <p:cNvPr id="11" name="Straight Connector 10">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19" y="2267421"/>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1A921D84-68E0-4CBD-8869-5478CDA28976}"/>
              </a:ext>
            </a:extLst>
          </p:cNvPr>
          <p:cNvSpPr>
            <a:spLocks noGrp="1"/>
          </p:cNvSpPr>
          <p:nvPr>
            <p:ph idx="1"/>
          </p:nvPr>
        </p:nvSpPr>
        <p:spPr>
          <a:xfrm>
            <a:off x="642257" y="2407436"/>
            <a:ext cx="6432434" cy="3461658"/>
          </a:xfrm>
        </p:spPr>
        <p:txBody>
          <a:bodyPr vert="horz" lIns="0" tIns="45720" rIns="0" bIns="45720" rtlCol="0">
            <a:normAutofit/>
          </a:bodyPr>
          <a:lstStyle/>
          <a:p>
            <a:pPr>
              <a:lnSpc>
                <a:spcPct val="90000"/>
              </a:lnSpc>
            </a:pPr>
            <a:r>
              <a:rPr lang="pl-PL" sz="1900">
                <a:cs typeface="Calibri"/>
              </a:rPr>
              <a:t>Pl: Moje praktyki prowadził Andres Gutierrez Lopez, praktyki odbywały się w terenie, w całej Granadzie oraz okolicach. Przez dwa tygodnie strasznie się zżyliśmy ze sobą, bardzo dużo codziennie rozmawialiśmy, mieliśmy wspólne tematy przez co wspólne pracowanie było bardzo przyjemne.</a:t>
            </a:r>
          </a:p>
          <a:p>
            <a:pPr>
              <a:lnSpc>
                <a:spcPct val="90000"/>
              </a:lnSpc>
            </a:pPr>
            <a:endParaRPr lang="pl-PL" sz="1900">
              <a:cs typeface="Calibri"/>
            </a:endParaRPr>
          </a:p>
          <a:p>
            <a:pPr>
              <a:lnSpc>
                <a:spcPct val="90000"/>
              </a:lnSpc>
            </a:pPr>
            <a:r>
              <a:rPr lang="pl-PL" sz="1900">
                <a:cs typeface="Calibri"/>
              </a:rPr>
              <a:t>Eng: My practices were run by Andres Gutierrez Lopez, the internships took place in the whole of Granada and the surrounding area. We had a terrible relationship two weeks ago, we talked a lot every day, we had common topics, which made working together very pleasant.</a:t>
            </a:r>
          </a:p>
        </p:txBody>
      </p:sp>
      <p:pic>
        <p:nvPicPr>
          <p:cNvPr id="4" name="Obraz 4" descr="Obraz zawierający osoba, wewnątrz, stojące, mężczyzna&#10;&#10;Opis wygenerowany przy bardzo wysokim poziomie pewności">
            <a:extLst>
              <a:ext uri="{FF2B5EF4-FFF2-40B4-BE49-F238E27FC236}">
                <a16:creationId xmlns:a16="http://schemas.microsoft.com/office/drawing/2014/main" id="{D45B1D3B-D554-4952-90B6-C391FE64A4A8}"/>
              </a:ext>
            </a:extLst>
          </p:cNvPr>
          <p:cNvPicPr>
            <a:picLocks noChangeAspect="1"/>
          </p:cNvPicPr>
          <p:nvPr/>
        </p:nvPicPr>
        <p:blipFill rotWithShape="1">
          <a:blip r:embed="rId2"/>
          <a:srcRect r="2" b="390"/>
          <a:stretch/>
        </p:blipFill>
        <p:spPr>
          <a:xfrm>
            <a:off x="7556686" y="640081"/>
            <a:ext cx="4001315" cy="5314406"/>
          </a:xfrm>
          <a:prstGeom prst="rect">
            <a:avLst/>
          </a:prstGeom>
        </p:spPr>
      </p:pic>
      <p:sp>
        <p:nvSpPr>
          <p:cNvPr id="13" name="Rectangle 12">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333528"/>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412B24"/>
      </a:dk2>
      <a:lt2>
        <a:srgbClr val="E2E7E8"/>
      </a:lt2>
      <a:accent1>
        <a:srgbClr val="DF3154"/>
      </a:accent1>
      <a:accent2>
        <a:srgbClr val="CD441F"/>
      </a:accent2>
      <a:accent3>
        <a:srgbClr val="D2962E"/>
      </a:accent3>
      <a:accent4>
        <a:srgbClr val="1BB792"/>
      </a:accent4>
      <a:accent5>
        <a:srgbClr val="2CB0CC"/>
      </a:accent5>
      <a:accent6>
        <a:srgbClr val="1F66CD"/>
      </a:accent6>
      <a:hlink>
        <a:srgbClr val="378DA5"/>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11</Slides>
  <Notes>0</Notes>
  <HiddenSlides>0</HiddenSlides>
  <MMClips>0</MMClips>
  <ScaleCrop>false</ScaleCrop>
  <HeadingPairs>
    <vt:vector size="4" baseType="variant">
      <vt:variant>
        <vt:lpstr>Motyw</vt:lpstr>
      </vt:variant>
      <vt:variant>
        <vt:i4>1</vt:i4>
      </vt:variant>
      <vt:variant>
        <vt:lpstr>Tytuły slajdów</vt:lpstr>
      </vt:variant>
      <vt:variant>
        <vt:i4>11</vt:i4>
      </vt:variant>
    </vt:vector>
  </HeadingPairs>
  <TitlesOfParts>
    <vt:vector size="12" baseType="lpstr">
      <vt:lpstr>RetrospectVTI</vt:lpstr>
      <vt:lpstr>Teledigital</vt:lpstr>
      <vt:lpstr>Pl: Czym zajmuje się firma? Eng: What's company duties? </vt:lpstr>
      <vt:lpstr>Pl: Kto prowadzi Teledigital? Eng: Who's leading Teledigital?</vt:lpstr>
      <vt:lpstr>Pl: Czym się zajmowałem? Eng:What was my duties?</vt:lpstr>
      <vt:lpstr>Pl: Podsumowanie moich praktyk Eng: Summary of my practice</vt:lpstr>
      <vt:lpstr>Andigran Telecomunicaciones</vt:lpstr>
      <vt:lpstr>Pl: Kilka słów o firmie Eng: About a company</vt:lpstr>
      <vt:lpstr>Pl: Czym zajmuje się firma? Eng: What's company duties?</vt:lpstr>
      <vt:lpstr>Pl: Kto prowadził moje praktyki? Eng: Who ran my internships?</vt:lpstr>
      <vt:lpstr>Pl: Lokalizacja firmy Eng: Location of company</vt:lpstr>
      <vt:lpstr>Pl: Czym zajmowałem się na praktykach? Eng: What I did in practice?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543</cp:revision>
  <dcterms:created xsi:type="dcterms:W3CDTF">2019-11-14T16:37:22Z</dcterms:created>
  <dcterms:modified xsi:type="dcterms:W3CDTF">2019-12-08T21:15:24Z</dcterms:modified>
</cp:coreProperties>
</file>