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090756a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9090756a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9090756a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9090756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9090756a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9090756a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33c8c4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33c8c4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5b09a96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5b09a96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cb08f2f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cb08f2f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cb08f2f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cb08f2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c8d500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c8d500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9090756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9090756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cb08f2f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cb08f2f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9090756a_1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909075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9090756a_1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9090756a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93600"/>
            <a:ext cx="8222100" cy="39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Praktyki zawodowe w Hiszapnii Erazmus 2019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35350" y="414875"/>
            <a:ext cx="3737100" cy="25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Zarobki pracowników: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4426450" y="262000"/>
            <a:ext cx="4256700" cy="4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pl" sz="24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Zarobki odpowiadają pracownikom, jest to średnia stawka w tych zawodach.</a:t>
            </a:r>
            <a:endParaRPr b="1" i="1" sz="24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71900" y="264250"/>
            <a:ext cx="8222100" cy="7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Rotacje pracowników.</a:t>
            </a:r>
            <a:endParaRPr sz="3600"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755625" y="1908050"/>
            <a:ext cx="7622400" cy="27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3000">
                <a:solidFill>
                  <a:srgbClr val="000000"/>
                </a:solidFill>
              </a:rPr>
              <a:t>Pracownicy pracują w mieście lub w okolicy. Wykonują zadania przydzielone im zadania bez rotacji pracowników. Przez naprawę awarię mają niereguralne godziny pracy.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1834000" y="344750"/>
            <a:ext cx="5322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Konkurencja w Grenadzie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923900" y="2164950"/>
            <a:ext cx="73614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 Grenadzie znajduje się wiele zakładów o podobnej specjalizacji.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Moja firma rywalizuję z nimi po przez wysokii standart usług.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199525" y="523925"/>
            <a:ext cx="3032100" cy="168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Charakterystyka klienta</a:t>
            </a:r>
            <a:endParaRPr sz="3600"/>
          </a:p>
        </p:txBody>
      </p:sp>
      <p:sp>
        <p:nvSpPr>
          <p:cNvPr id="137" name="Google Shape;137;p25"/>
          <p:cNvSpPr txBox="1"/>
          <p:nvPr/>
        </p:nvSpPr>
        <p:spPr>
          <a:xfrm>
            <a:off x="4825350" y="1577525"/>
            <a:ext cx="35661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Roboto"/>
                <a:ea typeface="Roboto"/>
                <a:cs typeface="Roboto"/>
                <a:sym typeface="Roboto"/>
              </a:rPr>
              <a:t>klientami  najczęściej były osoby prywatne remontujące swoje mieszkania. obsługiwane były również firmy, większość z nich wzywała nas do małych usterek.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2352450" y="159050"/>
            <a:ext cx="4439100" cy="8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pl" sz="3600"/>
              <a:t>Podumowanie</a:t>
            </a:r>
            <a:endParaRPr sz="3600"/>
          </a:p>
        </p:txBody>
      </p:sp>
      <p:sp>
        <p:nvSpPr>
          <p:cNvPr id="143" name="Google Shape;143;p26"/>
          <p:cNvSpPr txBox="1"/>
          <p:nvPr/>
        </p:nvSpPr>
        <p:spPr>
          <a:xfrm>
            <a:off x="1193075" y="1391050"/>
            <a:ext cx="5766600" cy="3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Roboto"/>
                <a:ea typeface="Roboto"/>
                <a:cs typeface="Roboto"/>
                <a:sym typeface="Roboto"/>
              </a:rPr>
              <a:t>Odbyte przez mnie praktyki były wyzwaniem, ponieważ była to moja pierwsza praca i pierwszy wyjazd za granicę mimo to myślę że poradziłem sobie z moimi obowiązkami, Będę miło wspominał ten czas.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wykonał: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Paweł Zakrzewski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313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750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7783" r="0" t="0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310500" y="134100"/>
            <a:ext cx="8707500" cy="39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/>
              <a:t>Charakterystyka firmy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/>
              <a:t>Firma zajmuje się montażem i konserwacją instalacji elektrycznej, działa w branży Elektrycznej jest to firma typowo usługowa, oprócz wykonywania prac elektrycznych zajmuje się również sprzedażą części do instalacji elektycznnych 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537900" y="371175"/>
            <a:ext cx="8280300" cy="313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Firma znajduję się pod adresem: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 Av. de América, 52, 18008 Granada.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000" y="888175"/>
            <a:ext cx="5437624" cy="40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robione z boku zbliżenie na rękę przesuwającą suwak na mikserze audio" id="98" name="Google Shape;98;p19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type="title"/>
          </p:nvPr>
        </p:nvSpPr>
        <p:spPr>
          <a:xfrm>
            <a:off x="0" y="0"/>
            <a:ext cx="4572000" cy="5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Wyposażenie firmy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Na moim stanowisku pracy miałem wszystkie potrzebne mi narzędzie do pracy.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-8550" y="0"/>
            <a:ext cx="9161100" cy="26370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>
                <a:solidFill>
                  <a:srgbClr val="FFFFFF"/>
                </a:solidFill>
              </a:rPr>
              <a:t>Wielkość Firmy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31725" y="3200194"/>
            <a:ext cx="2022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649575" y="2799425"/>
            <a:ext cx="8020200" cy="20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latin typeface="Roboto"/>
                <a:ea typeface="Roboto"/>
                <a:cs typeface="Roboto"/>
                <a:sym typeface="Roboto"/>
              </a:rPr>
              <a:t>W firmie pracowało 4 pracowników i ja jako praktykant, jedna osoba miała za zadanie sprawdzać stan magazynów, druga sprzedawała w sklepie a dwie pozostałe pracowały jako monterzy instalacji.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584275" y="2482125"/>
            <a:ext cx="8222100" cy="23199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2400">
                <a:solidFill>
                  <a:srgbClr val="000000"/>
                </a:solidFill>
              </a:rPr>
              <a:t>Pracownicy mieli wykształcenie średnie zawodowe. Wszyscy byli w średnim wieku.</a:t>
            </a:r>
            <a:endParaRPr i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113" name="Google Shape;113;p21"/>
          <p:cNvSpPr txBox="1"/>
          <p:nvPr/>
        </p:nvSpPr>
        <p:spPr>
          <a:xfrm>
            <a:off x="384425" y="482625"/>
            <a:ext cx="8523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rPr lang="pl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Kwalfikacje pracowników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