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72" r:id="rId10"/>
    <p:sldId id="270" r:id="rId11"/>
    <p:sldId id="267" r:id="rId12"/>
    <p:sldId id="268" r:id="rId13"/>
    <p:sldId id="269" r:id="rId14"/>
    <p:sldId id="271" r:id="rId15"/>
    <p:sldId id="274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35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13.12.2017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13.12.2017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13.12.2017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13.12.2017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13.12.2017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13.12.2017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13.12.2017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13.12.2017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13.12.2017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13.12.2017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13.12.2017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13.12.2017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tek\Desktop\erasmus\IMG_20171111_131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786058"/>
            <a:ext cx="6074275" cy="34290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00"/>
                </a:solidFill>
              </a:rPr>
              <a:t>Hiszpania, Granada</a:t>
            </a:r>
          </a:p>
          <a:p>
            <a:r>
              <a:rPr lang="pl-PL" dirty="0" smtClean="0">
                <a:solidFill>
                  <a:srgbClr val="FFFF00"/>
                </a:solidFill>
              </a:rPr>
              <a:t>Listopad </a:t>
            </a:r>
            <a:r>
              <a:rPr lang="pl-PL" sz="1700" dirty="0" smtClean="0">
                <a:solidFill>
                  <a:srgbClr val="FFFF00"/>
                </a:solidFill>
              </a:rPr>
              <a:t>2017</a:t>
            </a: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Erasmus+</a:t>
            </a:r>
            <a:endParaRPr lang="pl-PL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Nasza praca na praktykach</a:t>
            </a:r>
            <a:endParaRPr lang="pl-PL" dirty="0"/>
          </a:p>
        </p:txBody>
      </p:sp>
      <p:pic>
        <p:nvPicPr>
          <p:cNvPr id="4099" name="Picture 3" descr="G:\Nowy folder\IMG_20171109_122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1500174"/>
            <a:ext cx="4318031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G:\Nowy folder\IMG_20171109_122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638849"/>
            <a:ext cx="4325829" cy="2433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ulay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142852"/>
            <a:ext cx="5357850" cy="1116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ymbol zastępczy tekstu 6"/>
          <p:cNvSpPr>
            <a:spLocks noGrp="1"/>
          </p:cNvSpPr>
          <p:nvPr>
            <p:ph type="body" idx="1"/>
          </p:nvPr>
        </p:nvSpPr>
        <p:spPr>
          <a:xfrm>
            <a:off x="2571736" y="1500174"/>
            <a:ext cx="4040188" cy="732974"/>
          </a:xfrm>
        </p:spPr>
        <p:txBody>
          <a:bodyPr/>
          <a:lstStyle/>
          <a:p>
            <a:pPr algn="ctr"/>
            <a:r>
              <a:rPr lang="pl-PL" dirty="0" smtClean="0"/>
              <a:t>Miejsce pracy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ctr">
              <a:buNone/>
            </a:pPr>
            <a:r>
              <a:rPr lang="pl-PL" sz="2300" b="1" dirty="0" smtClean="0"/>
              <a:t>Sulayr Informatica</a:t>
            </a:r>
          </a:p>
          <a:p>
            <a:pPr algn="ctr">
              <a:buNone/>
            </a:pPr>
            <a:r>
              <a:rPr lang="pt-BR" sz="2300" dirty="0" smtClean="0"/>
              <a:t>C/ Andrés Segovia nº35 Granada</a:t>
            </a:r>
            <a:r>
              <a:rPr lang="pl-PL" sz="2300" dirty="0" smtClean="0"/>
              <a:t> </a:t>
            </a:r>
            <a:r>
              <a:rPr lang="pt-BR" sz="2300" dirty="0" smtClean="0"/>
              <a:t>18008</a:t>
            </a:r>
            <a:r>
              <a:rPr lang="pl-PL" sz="2300" dirty="0" smtClean="0"/>
              <a:t> Hiszpania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11" name="Symbol zastępczy zawartości 10" descr="sulayr zewnatrz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4876" y="3357562"/>
            <a:ext cx="4154158" cy="1993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Charakterystyka firmy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/>
              <a:t>	Sulayr Informatica zajmuje się: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sprzedażą wysokiej jakości komponentów komputerów, gotowych zestawów komputerowych, przewodów, narzędzi informatycznych, drukarek, tonerów, systemów operacyjnych oraz różnego rodzaju oprogramowania użytkowego,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formatowaniem, instalacją systemów operacyjnych, instalacją programów użytkowych oraz sterowników, przywracaniem danych oraz wymianą podzespołów.</a:t>
            </a:r>
            <a:endParaRPr lang="pl-PL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Historia firmy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r>
              <a:rPr lang="pl-PL" dirty="0" smtClean="0"/>
              <a:t>Sulayr Informatica działa w swojej branży już od 7 lat. Jest jednym z niezależnych oddziałów sieci sklepów "Computer </a:t>
            </a:r>
            <a:r>
              <a:rPr lang="pl-PL" dirty="0" err="1" smtClean="0"/>
              <a:t>Store</a:t>
            </a:r>
            <a:r>
              <a:rPr lang="pl-PL" dirty="0" smtClean="0"/>
              <a:t>". Jest to firma informatyczna zajmująca się sprzedażą oraz serwisowaniem sprzętu komputerowego.</a:t>
            </a:r>
            <a:endParaRPr lang="pl-PL" dirty="0"/>
          </a:p>
        </p:txBody>
      </p:sp>
      <p:pic>
        <p:nvPicPr>
          <p:cNvPr id="3074" name="Picture 2" descr="G:\Nowy folder\IMG_20171109_11452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804987"/>
            <a:ext cx="5638800" cy="317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Nasza praca na praktykach</a:t>
            </a:r>
            <a:endParaRPr lang="pl-PL" dirty="0"/>
          </a:p>
        </p:txBody>
      </p:sp>
      <p:pic>
        <p:nvPicPr>
          <p:cNvPr id="5122" name="Picture 2" descr="C:\Users\matek\Downloads\25317164_1193620427437384_1042423010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2571768" cy="4572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Users\matek\Downloads\25317174_1193620424104051_1352245888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571612"/>
            <a:ext cx="2571768" cy="4572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G:\Nowy folder\IMG_20171109_1145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714488"/>
            <a:ext cx="8286808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Mateusz </a:t>
            </a:r>
            <a:r>
              <a:rPr lang="pl-PL" dirty="0" err="1" smtClean="0"/>
              <a:t>CIołko</a:t>
            </a:r>
            <a:endParaRPr lang="pl-PL" dirty="0" smtClean="0"/>
          </a:p>
          <a:p>
            <a:r>
              <a:rPr lang="pl-PL" dirty="0" smtClean="0"/>
              <a:t>Dawid </a:t>
            </a:r>
            <a:r>
              <a:rPr lang="pl-PL" dirty="0" smtClean="0"/>
              <a:t>glinko</a:t>
            </a:r>
          </a:p>
          <a:p>
            <a:r>
              <a:rPr lang="pl-PL" dirty="0" smtClean="0"/>
              <a:t>Arkadiusz </a:t>
            </a:r>
            <a:r>
              <a:rPr lang="pl-PL" dirty="0" err="1" smtClean="0"/>
              <a:t>nierodzik</a:t>
            </a:r>
            <a:endParaRPr lang="pl-PL" dirty="0" smtClean="0"/>
          </a:p>
          <a:p>
            <a:r>
              <a:rPr lang="pl-PL" dirty="0" smtClean="0"/>
              <a:t>Mateusz Orłowski</a:t>
            </a:r>
          </a:p>
          <a:p>
            <a:r>
              <a:rPr lang="pl-PL" dirty="0" smtClean="0"/>
              <a:t>Adam </a:t>
            </a:r>
            <a:r>
              <a:rPr lang="pl-PL" dirty="0" err="1" smtClean="0"/>
              <a:t>zalewski</a:t>
            </a:r>
            <a:endParaRPr lang="pl-PL" dirty="0" smtClean="0"/>
          </a:p>
        </p:txBody>
      </p:sp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Dziękujemy za uwagę!</a:t>
            </a:r>
            <a:endParaRPr lang="pl-PL" dirty="0"/>
          </a:p>
        </p:txBody>
      </p:sp>
      <p:pic>
        <p:nvPicPr>
          <p:cNvPr id="5122" name="Picture 2" descr="H:\Zdjęcia\HISZPANIA Erasmus 2017\IMG_20171111_131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591288" y="1266440"/>
            <a:ext cx="1969200" cy="8866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Nasze firmy</a:t>
            </a:r>
            <a:endParaRPr lang="pl-PL" dirty="0"/>
          </a:p>
        </p:txBody>
      </p:sp>
      <p:pic>
        <p:nvPicPr>
          <p:cNvPr id="3" name="Symbol zastępczy zawartości 13" descr="esistem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00174"/>
            <a:ext cx="3149207" cy="2082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az 4" descr="sulay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4143380"/>
            <a:ext cx="7215174" cy="1503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 descr="logune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2000240"/>
            <a:ext cx="5072066" cy="1260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ymbol zastępczy zawartości 13" descr="esistemas.pn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000364" y="-357214"/>
            <a:ext cx="3149207" cy="2082540"/>
          </a:xfrm>
        </p:spPr>
      </p:pic>
      <p:sp>
        <p:nvSpPr>
          <p:cNvPr id="15" name="pole tekstowe 14"/>
          <p:cNvSpPr txBox="1"/>
          <p:nvPr/>
        </p:nvSpPr>
        <p:spPr>
          <a:xfrm>
            <a:off x="428596" y="1571612"/>
            <a:ext cx="82868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500" b="1" dirty="0" smtClean="0">
                <a:latin typeface="+mj-lt"/>
              </a:rPr>
              <a:t>Miejsce pracy</a:t>
            </a:r>
            <a:endParaRPr lang="pl-PL" sz="2500" b="1" dirty="0">
              <a:latin typeface="+mj-lt"/>
            </a:endParaRPr>
          </a:p>
        </p:txBody>
      </p:sp>
      <p:pic>
        <p:nvPicPr>
          <p:cNvPr id="5" name="Symbol zastępczy zawartości 4" descr="oficina-sistemas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14282" y="4357694"/>
            <a:ext cx="4295777" cy="1193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G:\Nowy folder\IMG_20171109_1052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2428868"/>
            <a:ext cx="2169929" cy="38576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pole tekstowe 8"/>
          <p:cNvSpPr txBox="1"/>
          <p:nvPr/>
        </p:nvSpPr>
        <p:spPr>
          <a:xfrm>
            <a:off x="357158" y="2571744"/>
            <a:ext cx="392909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300" dirty="0" smtClean="0"/>
              <a:t>Firma </a:t>
            </a:r>
            <a:r>
              <a:rPr lang="pl-PL" sz="2300" b="1" dirty="0" err="1" smtClean="0"/>
              <a:t>e-sistemas.net</a:t>
            </a:r>
            <a:endParaRPr lang="pl-PL" sz="2300" b="1" dirty="0" smtClean="0"/>
          </a:p>
          <a:p>
            <a:pPr algn="ctr"/>
            <a:r>
              <a:rPr lang="es-ES" sz="2300" dirty="0" smtClean="0"/>
              <a:t>C/ Mirlo, 9 Bajo</a:t>
            </a:r>
            <a:br>
              <a:rPr lang="es-ES" sz="2300" dirty="0" smtClean="0"/>
            </a:br>
            <a:r>
              <a:rPr lang="es-ES" sz="2300" dirty="0" smtClean="0"/>
              <a:t>Granada 18014 </a:t>
            </a:r>
            <a:r>
              <a:rPr lang="pl-PL" sz="2300" dirty="0" smtClean="0"/>
              <a:t>Hiszpania</a:t>
            </a:r>
            <a:endParaRPr lang="pl-PL" sz="23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Charakterystyka firmy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Clr>
                <a:schemeClr val="tx1"/>
              </a:buClr>
              <a:buNone/>
            </a:pPr>
            <a:r>
              <a:rPr lang="pl-PL" b="1" dirty="0" smtClean="0"/>
              <a:t>Firma e-sistemas.net zajmuje się: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pl-PL" dirty="0" smtClean="0"/>
              <a:t>Kompleksową obsługą serwisową dla firm,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pl-PL" dirty="0" smtClean="0"/>
              <a:t>Doradztwem technologicznym w systemach informatycznych,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pl-PL" dirty="0" smtClean="0"/>
              <a:t>Odzyskiwaniem danych,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pl-PL" dirty="0" smtClean="0"/>
              <a:t>Sprzedażą i dostawą sprzętu informatycznego,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pl-PL" dirty="0" smtClean="0"/>
              <a:t>Tworzeniem i obsługą stron internetowych;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endParaRPr lang="pl-PL" dirty="0" smtClean="0"/>
          </a:p>
          <a:p>
            <a:endParaRPr lang="pl-PL" dirty="0" smtClean="0"/>
          </a:p>
          <a:p>
            <a:pPr marL="342900" indent="-342900"/>
            <a:endParaRPr lang="pl-PL" dirty="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Historia firmy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r>
              <a:rPr lang="pl-PL" dirty="0" smtClean="0"/>
              <a:t>Firma powstała w 2003 roku.  Stopniowo zdobywała ona zaufanie klientów. Obecnie pracują tam profesjonaliści, którzy przez wiele lat zdobywali doświadczenie w branży informatycznej. Jest to zgrany </a:t>
            </a:r>
            <a:r>
              <a:rPr lang="pl-PL" b="1" dirty="0" smtClean="0"/>
              <a:t>zespół</a:t>
            </a:r>
            <a:r>
              <a:rPr lang="pl-PL" dirty="0" smtClean="0"/>
              <a:t>, potrafiący wspólnie efektywnie działać.</a:t>
            </a:r>
            <a:endParaRPr lang="pl-PL" dirty="0"/>
          </a:p>
        </p:txBody>
      </p:sp>
      <p:pic>
        <p:nvPicPr>
          <p:cNvPr id="2050" name="Picture 2" descr="H:\Zdjęcia\HISZPANIA Erasmus 2017\IMG_20171117_131830_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642918"/>
            <a:ext cx="4857784" cy="2742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H:\Zdjęcia\HISZPANIA Erasmus 2017\IMG_20171117_1323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500438"/>
            <a:ext cx="4857784" cy="2742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Nasza praca na praktykach</a:t>
            </a:r>
            <a:endParaRPr lang="pl-PL" dirty="0"/>
          </a:p>
        </p:txBody>
      </p:sp>
      <p:pic>
        <p:nvPicPr>
          <p:cNvPr id="4098" name="Picture 2" descr="G:\Nowy folder\IMG_20171109_103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643050"/>
            <a:ext cx="4786314" cy="2692302"/>
          </a:xfrm>
          <a:prstGeom prst="rect">
            <a:avLst/>
          </a:prstGeom>
          <a:noFill/>
        </p:spPr>
      </p:pic>
      <p:pic>
        <p:nvPicPr>
          <p:cNvPr id="4101" name="Picture 5" descr="H:\Zdjęcia\HISZPANIA Erasmus 2017\IMG_20171114_1028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000372"/>
            <a:ext cx="5143504" cy="2903591"/>
          </a:xfrm>
          <a:prstGeom prst="rect">
            <a:avLst/>
          </a:prstGeom>
          <a:noFill/>
        </p:spPr>
      </p:pic>
      <p:pic>
        <p:nvPicPr>
          <p:cNvPr id="4102" name="Picture 6" descr="H:\Zdjęcia\HISZPANIA Erasmus 2017\IMG_20171107_1337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571612"/>
            <a:ext cx="2298677" cy="4071942"/>
          </a:xfrm>
          <a:prstGeom prst="rect">
            <a:avLst/>
          </a:prstGeom>
          <a:noFill/>
        </p:spPr>
      </p:pic>
      <p:pic>
        <p:nvPicPr>
          <p:cNvPr id="4100" name="Picture 4" descr="H:\Zdjęcia\HISZPANIA Erasmus 2017\IMG_20171113_1156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1500174"/>
            <a:ext cx="2500330" cy="4429156"/>
          </a:xfrm>
          <a:prstGeom prst="rect">
            <a:avLst/>
          </a:prstGeom>
          <a:noFill/>
        </p:spPr>
      </p:pic>
      <p:pic>
        <p:nvPicPr>
          <p:cNvPr id="4103" name="Picture 7" descr="H:\Zdjęcia\HISZPANIA Erasmus 2017\IMG_20171108_110351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7" y="1500174"/>
            <a:ext cx="3922969" cy="2214578"/>
          </a:xfrm>
          <a:prstGeom prst="rect">
            <a:avLst/>
          </a:prstGeom>
          <a:noFill/>
        </p:spPr>
      </p:pic>
      <p:pic>
        <p:nvPicPr>
          <p:cNvPr id="4104" name="Picture 8" descr="H:\Zdjęcia\HISZPANIA Erasmus 2017\IMG_20171114_10554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3286124"/>
            <a:ext cx="4214842" cy="2379346"/>
          </a:xfrm>
          <a:prstGeom prst="rect">
            <a:avLst/>
          </a:prstGeom>
          <a:noFill/>
        </p:spPr>
      </p:pic>
      <p:pic>
        <p:nvPicPr>
          <p:cNvPr id="4105" name="Picture 9" descr="G:\Nowy folder\IMG_20171109_10502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1643050"/>
            <a:ext cx="2643206" cy="4699032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logun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214290"/>
            <a:ext cx="3929090" cy="976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2285984" y="1571612"/>
            <a:ext cx="4643470" cy="732974"/>
          </a:xfrm>
        </p:spPr>
        <p:txBody>
          <a:bodyPr/>
          <a:lstStyle/>
          <a:p>
            <a:pPr algn="ctr"/>
            <a:r>
              <a:rPr lang="pl-PL" dirty="0" smtClean="0"/>
              <a:t>Miejsce pracy</a:t>
            </a:r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/>
              <a:t>Firma </a:t>
            </a:r>
            <a:r>
              <a:rPr lang="pl-PL" b="1" dirty="0" err="1" smtClean="0"/>
              <a:t>Logunet</a:t>
            </a:r>
            <a:r>
              <a:rPr lang="pl-PL" b="1" dirty="0" smtClean="0"/>
              <a:t> </a:t>
            </a:r>
            <a:r>
              <a:rPr lang="pl-PL" b="1" dirty="0" err="1" smtClean="0"/>
              <a:t>Informatica</a:t>
            </a:r>
            <a:r>
              <a:rPr lang="pl-PL" b="1" dirty="0" smtClean="0"/>
              <a:t>:</a:t>
            </a:r>
          </a:p>
          <a:p>
            <a:pPr algn="ctr">
              <a:buNone/>
            </a:pPr>
            <a:r>
              <a:rPr lang="es-ES" dirty="0" smtClean="0"/>
              <a:t>Calle </a:t>
            </a:r>
            <a:r>
              <a:rPr lang="es-ES" dirty="0" smtClean="0"/>
              <a:t>Matadero Loc.8, 18140 Granada, Hiszpania</a:t>
            </a:r>
            <a:endParaRPr lang="pl-PL" dirty="0"/>
          </a:p>
        </p:txBody>
      </p:sp>
      <p:pic>
        <p:nvPicPr>
          <p:cNvPr id="10" name="Symbol zastępczy zawartości 9" descr="Jesu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714620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Charakterystyka firmy</a:t>
            </a: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b="1" dirty="0" smtClean="0"/>
              <a:t>	</a:t>
            </a:r>
            <a:r>
              <a:rPr lang="pl-PL" b="1" dirty="0" smtClean="0"/>
              <a:t>Firma </a:t>
            </a:r>
            <a:r>
              <a:rPr lang="pl-PL" b="1" dirty="0" err="1" smtClean="0"/>
              <a:t>Logunet</a:t>
            </a:r>
            <a:r>
              <a:rPr lang="pl-PL" b="1" dirty="0" smtClean="0"/>
              <a:t> </a:t>
            </a:r>
            <a:r>
              <a:rPr lang="pl-PL" b="1" dirty="0" err="1" smtClean="0"/>
              <a:t>Informatica</a:t>
            </a:r>
            <a:r>
              <a:rPr lang="pl-PL" b="1" dirty="0" smtClean="0"/>
              <a:t> zajmuje </a:t>
            </a:r>
            <a:r>
              <a:rPr lang="pl-PL" b="1" dirty="0" smtClean="0"/>
              <a:t>się: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Naprawą telefonów i tabletów,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Naprawą głośników słuchawek,</a:t>
            </a:r>
          </a:p>
          <a:p>
            <a:pPr>
              <a:buFont typeface="Wingdings" pitchFamily="2" charset="2"/>
              <a:buChar char="Ø"/>
            </a:pPr>
            <a:r>
              <a:rPr lang="pl-PL" dirty="0" smtClean="0"/>
              <a:t>Naprawą  telewizorów, m.in. plazmowych;</a:t>
            </a:r>
            <a:endParaRPr lang="pl-PL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O firmie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pl-PL" dirty="0" smtClean="0"/>
              <a:t>Serwis znajdujący sie w La </a:t>
            </a:r>
            <a:r>
              <a:rPr lang="pl-PL" dirty="0" err="1" smtClean="0"/>
              <a:t>Zubi</a:t>
            </a:r>
            <a:r>
              <a:rPr lang="pl-PL" dirty="0" smtClean="0"/>
              <a:t>- gminie leżącej w prowincji Granady, serwis ten jest prowadzony przez 2 braci Alejandro oraz </a:t>
            </a:r>
            <a:r>
              <a:rPr lang="pl-PL" dirty="0" smtClean="0"/>
              <a:t>Jesusa. </a:t>
            </a:r>
            <a:r>
              <a:rPr lang="pl-PL" dirty="0" smtClean="0"/>
              <a:t>W serwisie tym </a:t>
            </a:r>
            <a:r>
              <a:rPr lang="pl-PL" dirty="0" smtClean="0"/>
              <a:t>podejmują </a:t>
            </a:r>
            <a:r>
              <a:rPr lang="pl-PL" dirty="0" smtClean="0"/>
              <a:t>się </a:t>
            </a:r>
            <a:r>
              <a:rPr lang="pl-PL" dirty="0" smtClean="0"/>
              <a:t>oni napraw </a:t>
            </a:r>
            <a:r>
              <a:rPr lang="pl-PL" dirty="0" smtClean="0"/>
              <a:t>najróżniejszych urządzeń </a:t>
            </a:r>
            <a:r>
              <a:rPr lang="pl-PL" dirty="0" smtClean="0"/>
              <a:t>elektronicznych; </a:t>
            </a:r>
            <a:r>
              <a:rPr lang="pl-PL" dirty="0" smtClean="0"/>
              <a:t>w większości </a:t>
            </a:r>
            <a:r>
              <a:rPr lang="pl-PL" dirty="0" smtClean="0"/>
              <a:t>są </a:t>
            </a:r>
            <a:r>
              <a:rPr lang="pl-PL" dirty="0" smtClean="0"/>
              <a:t>to </a:t>
            </a:r>
            <a:r>
              <a:rPr lang="pl-PL" dirty="0" smtClean="0"/>
              <a:t>telefony </a:t>
            </a:r>
            <a:r>
              <a:rPr lang="pl-PL" dirty="0" smtClean="0"/>
              <a:t>i tablety jednak </a:t>
            </a:r>
            <a:r>
              <a:rPr lang="pl-PL" dirty="0" smtClean="0"/>
              <a:t>niejednokrotnie zajmują się naprawą </a:t>
            </a:r>
            <a:r>
              <a:rPr lang="pl-PL" dirty="0" smtClean="0"/>
              <a:t>głośników słuchawek czy telewizorów </a:t>
            </a:r>
            <a:r>
              <a:rPr lang="pl-PL" dirty="0" smtClean="0"/>
              <a:t>plazmowych.</a:t>
            </a:r>
            <a:endParaRPr lang="pl-PL" dirty="0"/>
          </a:p>
        </p:txBody>
      </p:sp>
      <p:pic>
        <p:nvPicPr>
          <p:cNvPr id="8" name="Picture 2" descr="G:\Nowy folder\IMG_20171109_12235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714488"/>
            <a:ext cx="5887517" cy="3313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381</TotalTime>
  <Words>238</Words>
  <PresentationFormat>Pokaz na ekranie (4:3)</PresentationFormat>
  <Paragraphs>45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Miejski</vt:lpstr>
      <vt:lpstr>Erasmus+</vt:lpstr>
      <vt:lpstr>Nasze firmy</vt:lpstr>
      <vt:lpstr>Slajd 3</vt:lpstr>
      <vt:lpstr>Charakterystyka firmy</vt:lpstr>
      <vt:lpstr>Historia firmy</vt:lpstr>
      <vt:lpstr>Nasza praca na praktykach</vt:lpstr>
      <vt:lpstr>Slajd 7</vt:lpstr>
      <vt:lpstr>Charakterystyka firmy</vt:lpstr>
      <vt:lpstr>O firmie</vt:lpstr>
      <vt:lpstr>Nasza praca na praktykach</vt:lpstr>
      <vt:lpstr>Slajd 11</vt:lpstr>
      <vt:lpstr>Charakterystyka firmy</vt:lpstr>
      <vt:lpstr>Historia firmy</vt:lpstr>
      <vt:lpstr>Nasza praca na praktykach</vt:lpstr>
      <vt:lpstr>Dziękujemy za uwagę!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</dc:title>
  <dc:creator>MatteO</dc:creator>
  <cp:lastModifiedBy>Użytkownik systemu Windows</cp:lastModifiedBy>
  <cp:revision>65</cp:revision>
  <dcterms:created xsi:type="dcterms:W3CDTF">2017-12-10T18:54:07Z</dcterms:created>
  <dcterms:modified xsi:type="dcterms:W3CDTF">2017-12-13T19:03:28Z</dcterms:modified>
</cp:coreProperties>
</file>