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dirty="0"/>
              <a:t>Praktyki zawodowe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0001" y="5383879"/>
            <a:ext cx="10572000" cy="434974"/>
          </a:xfrm>
        </p:spPr>
        <p:txBody>
          <a:bodyPr>
            <a:noAutofit/>
          </a:bodyPr>
          <a:lstStyle/>
          <a:p>
            <a:r>
              <a:rPr lang="pl-PL" sz="2400" dirty="0"/>
              <a:t>W Portugalii ( 1.10 – 14.10 )</a:t>
            </a:r>
          </a:p>
        </p:txBody>
      </p:sp>
    </p:spTree>
    <p:extLst>
      <p:ext uri="{BB962C8B-B14F-4D97-AF65-F5344CB8AC3E}">
        <p14:creationId xmlns:p14="http://schemas.microsoft.com/office/powerpoint/2010/main" xmlns="" val="2618160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6244" y="894948"/>
            <a:ext cx="4852988" cy="16171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Nasza grupa w Porto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9" r="34527"/>
          <a:stretch/>
        </p:blipFill>
        <p:spPr/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072" y="2820474"/>
            <a:ext cx="5551331" cy="3700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54682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5478" y="440919"/>
            <a:ext cx="7921044" cy="528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666445" y="5885645"/>
            <a:ext cx="285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Plac w Fatimie</a:t>
            </a:r>
          </a:p>
        </p:txBody>
      </p:sp>
    </p:spTree>
    <p:extLst>
      <p:ext uri="{BB962C8B-B14F-4D97-AF65-F5344CB8AC3E}">
        <p14:creationId xmlns:p14="http://schemas.microsoft.com/office/powerpoint/2010/main" xmlns="" val="248902913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670478" y="5864540"/>
            <a:ext cx="485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Widok w Viana do Castelo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8627" y="257579"/>
            <a:ext cx="8154743" cy="5436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82094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7792" y="296214"/>
            <a:ext cx="8036416" cy="5357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2209800" y="5834131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Nasza grupa wraz z przyjaciółmi ze Słowenii</a:t>
            </a:r>
          </a:p>
        </p:txBody>
      </p:sp>
    </p:spTree>
    <p:extLst>
      <p:ext uri="{BB962C8B-B14F-4D97-AF65-F5344CB8AC3E}">
        <p14:creationId xmlns:p14="http://schemas.microsoft.com/office/powerpoint/2010/main" xmlns="" val="61442960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Bom Jesus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Ostatnią naszą atrakcją podczas praktyk w Portugalii był najwyższy punkt naszego miasta Braga, który nazywał się </a:t>
            </a:r>
            <a:r>
              <a:rPr lang="pl-PL" sz="2400" b="1" dirty="0"/>
              <a:t>Bom Jesus</a:t>
            </a:r>
            <a:r>
              <a:rPr lang="pl-PL" sz="2400" dirty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075" y="2310342"/>
            <a:ext cx="5194300" cy="3462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615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Koniec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4802" y="2421229"/>
            <a:ext cx="6182396" cy="4121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761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Maisdecopias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150" y="3072330"/>
            <a:ext cx="5184775" cy="19388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Maisdecopias jest zakładem poligraficznym znajdującym się w Portugalii w mieście Braga. To tam odbywałem swoje praktyki.</a:t>
            </a:r>
          </a:p>
        </p:txBody>
      </p:sp>
    </p:spTree>
    <p:extLst>
      <p:ext uri="{BB962C8B-B14F-4D97-AF65-F5344CB8AC3E}">
        <p14:creationId xmlns:p14="http://schemas.microsoft.com/office/powerpoint/2010/main" xmlns="" val="42237953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7546" y="330177"/>
            <a:ext cx="3547533" cy="1618396"/>
          </a:xfrm>
        </p:spPr>
        <p:txBody>
          <a:bodyPr/>
          <a:lstStyle/>
          <a:p>
            <a:r>
              <a:rPr lang="pl-PL" sz="3600" dirty="0"/>
              <a:t>Usługi firmy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6163" y="1406805"/>
            <a:ext cx="6251575" cy="3493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73151" y="2434110"/>
            <a:ext cx="3547533" cy="32583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Grawerowanie laserem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Drukowanie wielkoformatowe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Kserowanie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Robienie nadruków na koszulkach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Składanie książek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Tworzenie wizytówek oraz plakatów</a:t>
            </a:r>
          </a:p>
        </p:txBody>
      </p:sp>
    </p:spTree>
    <p:extLst>
      <p:ext uri="{BB962C8B-B14F-4D97-AF65-F5344CB8AC3E}">
        <p14:creationId xmlns:p14="http://schemas.microsoft.com/office/powerpoint/2010/main" xmlns="" val="403253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818712" y="1784405"/>
            <a:ext cx="5185873" cy="3638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pl-PL" sz="2400" dirty="0"/>
              <a:t>Jednym z moich zajęć było grawerowanie laserem rożnych przedmiotów, takich jak piloty od garażów czy długopisów.</a:t>
            </a:r>
          </a:p>
          <a:p>
            <a:pPr marL="0" indent="0" algn="ctr">
              <a:buFont typeface="Wingdings 2" charset="2"/>
              <a:buNone/>
            </a:pPr>
            <a:r>
              <a:rPr lang="pl-PL" sz="2400" dirty="0"/>
              <a:t>Po prawej znajduje się zdjęcie stanowiska do grawerowania.</a:t>
            </a: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3415" y="226061"/>
            <a:ext cx="3474685" cy="6217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145084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818712" y="2170772"/>
            <a:ext cx="5185873" cy="3638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pl-PL" sz="2400" dirty="0"/>
              <a:t>Wraz z moim kolegą Kamilem głównie zajmowaliśmy się wycinaniem projektów architektonicznych oraz innych projektów za pomocą gilotyny.</a:t>
            </a: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8868" y="367941"/>
            <a:ext cx="3423171" cy="6125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95499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4461" y="365044"/>
            <a:ext cx="7719543" cy="4313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zawartości 3"/>
          <p:cNvSpPr txBox="1">
            <a:spLocks/>
          </p:cNvSpPr>
          <p:nvPr/>
        </p:nvSpPr>
        <p:spPr>
          <a:xfrm>
            <a:off x="3536942" y="5038618"/>
            <a:ext cx="5194583" cy="14652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pl-PL" sz="2400" dirty="0"/>
              <a:t>Pewnego dnia dostaliśmy zadanie, aby nakleić etykiety termotransferowe na koszulki.</a:t>
            </a:r>
          </a:p>
        </p:txBody>
      </p:sp>
    </p:spTree>
    <p:extLst>
      <p:ext uri="{BB962C8B-B14F-4D97-AF65-F5344CB8AC3E}">
        <p14:creationId xmlns:p14="http://schemas.microsoft.com/office/powerpoint/2010/main" xmlns="" val="39011284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857" y="303918"/>
            <a:ext cx="3436518" cy="6149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zawartości 3"/>
          <p:cNvSpPr txBox="1">
            <a:spLocks/>
          </p:cNvSpPr>
          <p:nvPr/>
        </p:nvSpPr>
        <p:spPr>
          <a:xfrm>
            <a:off x="5646503" y="1964709"/>
            <a:ext cx="5194583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pl-PL" sz="2400" dirty="0"/>
              <a:t>Najlepszym zajęciem które dostaliśmy od pracodawcy było składanie projektów za pomocą specjalistycznej maszyny.</a:t>
            </a:r>
          </a:p>
          <a:p>
            <a:pPr marL="0" indent="0" algn="ctr">
              <a:buFont typeface="Wingdings 2" charset="2"/>
              <a:buNone/>
            </a:pPr>
            <a:r>
              <a:rPr lang="pl-PL" sz="2400" dirty="0"/>
              <a:t>Po lewej jest Kamil wkładający projekt architektoniczny do maszyny.</a:t>
            </a:r>
          </a:p>
        </p:txBody>
      </p:sp>
    </p:spTree>
    <p:extLst>
      <p:ext uri="{BB962C8B-B14F-4D97-AF65-F5344CB8AC3E}">
        <p14:creationId xmlns:p14="http://schemas.microsoft.com/office/powerpoint/2010/main" xmlns="" val="14431581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Sjesta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W godzinach od 12:30 do 14:30 wraz z Kamilem mieliśmy sjestę, czyli czas wolny na obiad oraz kawę. Naszą ulubioną restauracją w której się stołowaliśmy była </a:t>
            </a:r>
            <a:r>
              <a:rPr lang="pl-PL" sz="2400" b="1" dirty="0" err="1"/>
              <a:t>Restaurante</a:t>
            </a:r>
            <a:r>
              <a:rPr lang="pl-PL" sz="2400" dirty="0"/>
              <a:t> </a:t>
            </a:r>
            <a:r>
              <a:rPr lang="pl-PL" sz="2400" b="1" dirty="0"/>
              <a:t>Paulo Padeiro</a:t>
            </a:r>
            <a:r>
              <a:rPr lang="pl-PL" sz="2400" dirty="0"/>
              <a:t>.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075" y="2582649"/>
            <a:ext cx="5194300" cy="2918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24275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Wycieczki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150" y="2532460"/>
            <a:ext cx="5184775" cy="3456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87415" y="2441230"/>
            <a:ext cx="5194583" cy="3638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Podczas dwutygodniowych praktyk w Bradze, mieliśmy wycieczki do </a:t>
            </a:r>
            <a:r>
              <a:rPr lang="pl-PL" sz="2400" b="1" dirty="0"/>
              <a:t>Porto</a:t>
            </a:r>
            <a:r>
              <a:rPr lang="pl-PL" sz="2400" dirty="0"/>
              <a:t>, </a:t>
            </a:r>
            <a:r>
              <a:rPr lang="pl-PL" sz="2400" b="1" dirty="0"/>
              <a:t>Lizbony, Fatimy</a:t>
            </a:r>
            <a:r>
              <a:rPr lang="pl-PL" sz="2400" dirty="0"/>
              <a:t> oraz </a:t>
            </a:r>
            <a:r>
              <a:rPr lang="pl-PL" sz="2400" b="1" dirty="0"/>
              <a:t>Viana do Castelo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3634444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ytat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TM03457503[[fn=Cytat]]</Template>
  <TotalTime>165</TotalTime>
  <Words>221</Words>
  <Application>Microsoft Office PowerPoint</Application>
  <PresentationFormat>Niestandardowy</PresentationFormat>
  <Paragraphs>28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Cytat</vt:lpstr>
      <vt:lpstr>Praktyki zawodowe</vt:lpstr>
      <vt:lpstr>Maisdecopias</vt:lpstr>
      <vt:lpstr>Usługi firmy</vt:lpstr>
      <vt:lpstr>Slajd 4</vt:lpstr>
      <vt:lpstr>Slajd 5</vt:lpstr>
      <vt:lpstr>Slajd 6</vt:lpstr>
      <vt:lpstr>Slajd 7</vt:lpstr>
      <vt:lpstr>Sjesta</vt:lpstr>
      <vt:lpstr>Wycieczki</vt:lpstr>
      <vt:lpstr>Nasza grupa w Porto</vt:lpstr>
      <vt:lpstr>Slajd 11</vt:lpstr>
      <vt:lpstr>Slajd 12</vt:lpstr>
      <vt:lpstr>Slajd 13</vt:lpstr>
      <vt:lpstr>Bom Jesus</vt:lpstr>
      <vt:lpstr>Koniec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</dc:title>
  <dc:creator>uczen</dc:creator>
  <cp:lastModifiedBy>Magda</cp:lastModifiedBy>
  <cp:revision>15</cp:revision>
  <dcterms:created xsi:type="dcterms:W3CDTF">2017-11-02T06:14:20Z</dcterms:created>
  <dcterms:modified xsi:type="dcterms:W3CDTF">2018-10-01T09:28:38Z</dcterms:modified>
</cp:coreProperties>
</file>