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5" r:id="rId1"/>
  </p:sldMasterIdLst>
  <p:sldIdLst>
    <p:sldId id="256" r:id="rId2"/>
    <p:sldId id="259" r:id="rId3"/>
    <p:sldId id="257" r:id="rId4"/>
    <p:sldId id="258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1577E3-2513-4ACA-B98B-6D8A219EA34B}" v="4" dt="2018-10-03T17:24:56.656"/>
    <p1510:client id="{543522AA-366D-4BBE-8D98-C3D16FFC5419}" v="1" dt="2018-10-03T19:21:46.0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530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402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43468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57960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02447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9050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73015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3289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03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4667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2954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71626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192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054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0038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64267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4145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44042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8">
            <a:extLst>
              <a:ext uri="{FF2B5EF4-FFF2-40B4-BE49-F238E27FC236}">
                <a16:creationId xmlns:a16="http://schemas.microsoft.com/office/drawing/2014/main" xmlns="" id="{7C47DC34-A498-4DEE-B77C-F8A723C6E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448" y="1032921"/>
            <a:ext cx="5471651" cy="2395546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F4B7D403-5850-4329-AC21-5EEE65BE6594}"/>
              </a:ext>
            </a:extLst>
          </p:cNvPr>
          <p:cNvSpPr txBox="1"/>
          <p:nvPr/>
        </p:nvSpPr>
        <p:spPr>
          <a:xfrm>
            <a:off x="852949" y="4128318"/>
            <a:ext cx="10713473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800" b="1" dirty="0" err="1">
                <a:latin typeface="Century Gothic"/>
              </a:rPr>
              <a:t>Learning•practice•</a:t>
            </a:r>
            <a:r>
              <a:rPr lang="pl-PL" sz="4800" b="1" dirty="0" err="1"/>
              <a:t>labor</a:t>
            </a:r>
            <a:r>
              <a:rPr lang="pl-PL" sz="4800" b="1" dirty="0"/>
              <a:t> market</a:t>
            </a:r>
          </a:p>
        </p:txBody>
      </p:sp>
    </p:spTree>
    <p:extLst>
      <p:ext uri="{BB962C8B-B14F-4D97-AF65-F5344CB8AC3E}">
        <p14:creationId xmlns:p14="http://schemas.microsoft.com/office/powerpoint/2010/main" xmlns="" val="3959735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A55257C-F85F-498D-9088-56A73FB05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998" y="569476"/>
            <a:ext cx="9404723" cy="1400530"/>
          </a:xfrm>
        </p:spPr>
        <p:txBody>
          <a:bodyPr/>
          <a:lstStyle/>
          <a:p>
            <a:r>
              <a:rPr lang="pl-PL" b="1" dirty="0" err="1"/>
              <a:t>Characteristics</a:t>
            </a:r>
            <a:r>
              <a:rPr lang="pl-PL" b="1" dirty="0"/>
              <a:t> of the </a:t>
            </a:r>
            <a:r>
              <a:rPr lang="pl-PL" b="1" dirty="0" err="1"/>
              <a:t>owner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1E0FED7-4215-4A1A-BAF3-D609A2223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054" y="1948450"/>
            <a:ext cx="8946541" cy="11843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pl-PL" dirty="0"/>
              <a:t>The </a:t>
            </a:r>
            <a:r>
              <a:rPr lang="pl-PL" dirty="0" err="1"/>
              <a:t>owner</a:t>
            </a:r>
            <a:r>
              <a:rPr lang="pl-PL" dirty="0"/>
              <a:t> of the Braga LBS was a </a:t>
            </a:r>
            <a:r>
              <a:rPr lang="pl-PL" dirty="0" err="1"/>
              <a:t>very</a:t>
            </a:r>
            <a:r>
              <a:rPr lang="pl-PL" dirty="0"/>
              <a:t> nice and </a:t>
            </a:r>
            <a:r>
              <a:rPr lang="pl-PL" dirty="0" err="1"/>
              <a:t>friendly</a:t>
            </a:r>
            <a:r>
              <a:rPr lang="pl-PL" dirty="0"/>
              <a:t> </a:t>
            </a:r>
            <a:r>
              <a:rPr lang="pl-PL" dirty="0" err="1"/>
              <a:t>person,had</a:t>
            </a:r>
            <a:r>
              <a:rPr lang="pl-PL" dirty="0"/>
              <a:t> a lot of </a:t>
            </a:r>
            <a:r>
              <a:rPr lang="pl-PL" dirty="0" err="1"/>
              <a:t>technical</a:t>
            </a:r>
            <a:r>
              <a:rPr lang="pl-PL" dirty="0"/>
              <a:t> </a:t>
            </a:r>
            <a:r>
              <a:rPr lang="pl-PL" dirty="0" err="1"/>
              <a:t>experience</a:t>
            </a:r>
            <a:r>
              <a:rPr lang="pl-PL" dirty="0"/>
              <a:t>. He </a:t>
            </a:r>
            <a:r>
              <a:rPr lang="pl-PL" dirty="0" err="1"/>
              <a:t>had</a:t>
            </a:r>
            <a:r>
              <a:rPr lang="pl-PL" dirty="0"/>
              <a:t> </a:t>
            </a:r>
            <a:r>
              <a:rPr lang="pl-PL" dirty="0" err="1"/>
              <a:t>great</a:t>
            </a:r>
            <a:r>
              <a:rPr lang="pl-PL" dirty="0"/>
              <a:t> </a:t>
            </a:r>
            <a:r>
              <a:rPr lang="pl-PL" dirty="0" err="1"/>
              <a:t>contact</a:t>
            </a:r>
            <a:r>
              <a:rPr lang="pl-PL" dirty="0"/>
              <a:t> with </a:t>
            </a:r>
            <a:r>
              <a:rPr lang="pl-PL" dirty="0" err="1"/>
              <a:t>customers</a:t>
            </a:r>
            <a:r>
              <a:rPr lang="pl-PL" dirty="0"/>
              <a:t> and </a:t>
            </a:r>
            <a:r>
              <a:rPr lang="pl-PL" dirty="0" err="1"/>
              <a:t>employees</a:t>
            </a:r>
            <a:r>
              <a:rPr lang="pl-PL" dirty="0"/>
              <a:t>.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F2F09FD3-D4CE-465B-8185-221D0706F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465" y="3378172"/>
            <a:ext cx="2743200" cy="291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4882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4F3E784-B73F-45B0-A66C-CED52DF7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575" y="370020"/>
            <a:ext cx="9404723" cy="1400530"/>
          </a:xfrm>
        </p:spPr>
        <p:txBody>
          <a:bodyPr/>
          <a:lstStyle/>
          <a:p>
            <a:pPr algn="ctr"/>
            <a:r>
              <a:rPr lang="pl-PL" sz="4800" b="1" dirty="0" err="1"/>
              <a:t>Ecology</a:t>
            </a:r>
            <a:endParaRPr lang="pl-PL" sz="48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8752A12-073E-4FB4-8843-5F8E4CCE8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pl-PL" dirty="0"/>
              <a:t>The </a:t>
            </a:r>
            <a:r>
              <a:rPr lang="pl-PL" dirty="0" err="1"/>
              <a:t>company</a:t>
            </a:r>
            <a:r>
              <a:rPr lang="pl-PL" dirty="0"/>
              <a:t>, </a:t>
            </a:r>
            <a:r>
              <a:rPr lang="pl-PL" dirty="0" err="1"/>
              <a:t>thanks</a:t>
            </a:r>
            <a:r>
              <a:rPr lang="pl-PL" dirty="0"/>
              <a:t> to the </a:t>
            </a:r>
            <a:r>
              <a:rPr lang="pl-PL" dirty="0" err="1"/>
              <a:t>repair</a:t>
            </a:r>
            <a:r>
              <a:rPr lang="pl-PL" dirty="0"/>
              <a:t> of </a:t>
            </a:r>
            <a:r>
              <a:rPr lang="pl-PL" dirty="0" err="1"/>
              <a:t>damaged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broken</a:t>
            </a:r>
            <a:r>
              <a:rPr lang="pl-PL" dirty="0"/>
              <a:t> </a:t>
            </a:r>
            <a:r>
              <a:rPr lang="pl-PL" dirty="0" err="1"/>
              <a:t>equipment</a:t>
            </a:r>
            <a:r>
              <a:rPr lang="pl-PL" dirty="0"/>
              <a:t>, </a:t>
            </a:r>
            <a:r>
              <a:rPr lang="pl-PL" dirty="0" err="1"/>
              <a:t>contributes</a:t>
            </a:r>
            <a:r>
              <a:rPr lang="pl-PL" dirty="0"/>
              <a:t> to </a:t>
            </a:r>
            <a:r>
              <a:rPr lang="pl-PL" dirty="0" err="1"/>
              <a:t>reducing</a:t>
            </a:r>
            <a:r>
              <a:rPr lang="pl-PL" dirty="0"/>
              <a:t> the </a:t>
            </a:r>
            <a:r>
              <a:rPr lang="pl-PL" dirty="0" err="1"/>
              <a:t>amount</a:t>
            </a:r>
            <a:r>
              <a:rPr lang="pl-PL" dirty="0"/>
              <a:t> of plastic and </a:t>
            </a:r>
            <a:r>
              <a:rPr lang="pl-PL" dirty="0" err="1"/>
              <a:t>electronic</a:t>
            </a:r>
            <a:r>
              <a:rPr lang="pl-PL" dirty="0"/>
              <a:t> waste in </a:t>
            </a:r>
            <a:r>
              <a:rPr lang="pl-PL" dirty="0" err="1"/>
              <a:t>landfills</a:t>
            </a:r>
            <a:r>
              <a:rPr lang="pl-PL" dirty="0"/>
              <a:t>. A </a:t>
            </a:r>
            <a:r>
              <a:rPr lang="pl-PL" dirty="0" err="1"/>
              <a:t>positive</a:t>
            </a:r>
            <a:r>
              <a:rPr lang="pl-PL" dirty="0"/>
              <a:t> </a:t>
            </a:r>
            <a:r>
              <a:rPr lang="pl-PL" dirty="0" err="1"/>
              <a:t>surprise</a:t>
            </a:r>
            <a:r>
              <a:rPr lang="pl-PL" dirty="0"/>
              <a:t> for </a:t>
            </a:r>
            <a:r>
              <a:rPr lang="pl-PL" dirty="0" err="1"/>
              <a:t>us</a:t>
            </a:r>
            <a:r>
              <a:rPr lang="pl-PL" dirty="0"/>
              <a:t> was the </a:t>
            </a:r>
            <a:r>
              <a:rPr lang="pl-PL" dirty="0" err="1"/>
              <a:t>number</a:t>
            </a:r>
            <a:r>
              <a:rPr lang="pl-PL" dirty="0"/>
              <a:t> of </a:t>
            </a:r>
            <a:r>
              <a:rPr lang="pl-PL" dirty="0" err="1"/>
              <a:t>people</a:t>
            </a:r>
            <a:r>
              <a:rPr lang="pl-PL" dirty="0"/>
              <a:t> </a:t>
            </a:r>
            <a:r>
              <a:rPr lang="pl-PL" dirty="0" err="1"/>
              <a:t>interested</a:t>
            </a:r>
            <a:r>
              <a:rPr lang="pl-PL" dirty="0"/>
              <a:t> in </a:t>
            </a:r>
            <a:r>
              <a:rPr lang="pl-PL" dirty="0" err="1"/>
              <a:t>repairing</a:t>
            </a:r>
            <a:r>
              <a:rPr lang="pl-PL" dirty="0"/>
              <a:t> the </a:t>
            </a:r>
            <a:r>
              <a:rPr lang="pl-PL" dirty="0" err="1"/>
              <a:t>equipment</a:t>
            </a:r>
            <a:r>
              <a:rPr lang="pl-PL" dirty="0"/>
              <a:t> </a:t>
            </a:r>
            <a:r>
              <a:rPr lang="pl-PL" dirty="0" err="1"/>
              <a:t>instead</a:t>
            </a:r>
            <a:r>
              <a:rPr lang="pl-PL" dirty="0"/>
              <a:t> of </a:t>
            </a:r>
            <a:r>
              <a:rPr lang="pl-PL" dirty="0" err="1"/>
              <a:t>buying</a:t>
            </a:r>
            <a:r>
              <a:rPr lang="pl-PL" dirty="0"/>
              <a:t> a </a:t>
            </a:r>
            <a:r>
              <a:rPr lang="pl-PL" dirty="0" err="1"/>
              <a:t>new</a:t>
            </a:r>
            <a:r>
              <a:rPr lang="pl-PL" dirty="0"/>
              <a:t> one,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a </a:t>
            </a:r>
            <a:r>
              <a:rPr lang="pl-PL" dirty="0" err="1"/>
              <a:t>very</a:t>
            </a:r>
            <a:r>
              <a:rPr lang="pl-PL" dirty="0"/>
              <a:t> </a:t>
            </a:r>
            <a:r>
              <a:rPr lang="pl-PL" dirty="0" err="1"/>
              <a:t>positive</a:t>
            </a:r>
            <a:r>
              <a:rPr lang="pl-PL" dirty="0"/>
              <a:t> </a:t>
            </a:r>
            <a:r>
              <a:rPr lang="pl-PL" dirty="0" err="1"/>
              <a:t>social</a:t>
            </a:r>
            <a:r>
              <a:rPr lang="pl-PL" dirty="0"/>
              <a:t> </a:t>
            </a:r>
            <a:r>
              <a:rPr lang="pl-PL" dirty="0" err="1"/>
              <a:t>phenomenon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protects</a:t>
            </a:r>
            <a:r>
              <a:rPr lang="pl-PL" dirty="0"/>
              <a:t> the environment and </a:t>
            </a:r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creates</a:t>
            </a:r>
            <a:r>
              <a:rPr lang="pl-PL" dirty="0"/>
              <a:t> </a:t>
            </a:r>
            <a:r>
              <a:rPr lang="pl-PL" dirty="0" err="1"/>
              <a:t>new</a:t>
            </a:r>
            <a:r>
              <a:rPr lang="pl-PL" dirty="0"/>
              <a:t> </a:t>
            </a:r>
            <a:r>
              <a:rPr lang="pl-PL" dirty="0" err="1"/>
              <a:t>jobs</a:t>
            </a:r>
            <a:r>
              <a:rPr lang="pl-PL" dirty="0"/>
              <a:t>.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B71A1204-D429-4523-BF55-D3992408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771" y="4367981"/>
            <a:ext cx="2005781" cy="200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3441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29CFB4F-5FD8-4F2F-8AD2-698E0326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b="1" dirty="0" err="1"/>
              <a:t>Salary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FEA4CB2-98C7-498D-981F-FAA073F6E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pl-PL" dirty="0"/>
              <a:t>We </a:t>
            </a:r>
            <a:r>
              <a:rPr lang="pl-PL" dirty="0" err="1"/>
              <a:t>have</a:t>
            </a:r>
            <a:r>
              <a:rPr lang="pl-PL" dirty="0"/>
              <a:t> not </a:t>
            </a:r>
            <a:r>
              <a:rPr lang="pl-PL" dirty="0" err="1"/>
              <a:t>received</a:t>
            </a:r>
            <a:r>
              <a:rPr lang="pl-PL" dirty="0"/>
              <a:t> </a:t>
            </a:r>
            <a:r>
              <a:rPr lang="pl-PL" dirty="0" err="1"/>
              <a:t>any</a:t>
            </a:r>
            <a:r>
              <a:rPr lang="pl-PL" dirty="0"/>
              <a:t> </a:t>
            </a:r>
            <a:r>
              <a:rPr lang="pl-PL" dirty="0" err="1"/>
              <a:t>specific</a:t>
            </a:r>
            <a:r>
              <a:rPr lang="pl-PL" dirty="0"/>
              <a:t> </a:t>
            </a:r>
            <a:r>
              <a:rPr lang="pl-PL" dirty="0" err="1"/>
              <a:t>number</a:t>
            </a:r>
            <a:r>
              <a:rPr lang="pl-PL" dirty="0"/>
              <a:t> but a </a:t>
            </a:r>
            <a:r>
              <a:rPr lang="pl-PL" dirty="0" err="1"/>
              <a:t>new</a:t>
            </a:r>
            <a:r>
              <a:rPr lang="pl-PL" dirty="0"/>
              <a:t> </a:t>
            </a:r>
            <a:r>
              <a:rPr lang="pl-PL" dirty="0" err="1"/>
              <a:t>employee</a:t>
            </a:r>
            <a:r>
              <a:rPr lang="pl-PL" dirty="0"/>
              <a:t> </a:t>
            </a:r>
            <a:r>
              <a:rPr lang="pl-PL" dirty="0" err="1"/>
              <a:t>starting</a:t>
            </a:r>
            <a:r>
              <a:rPr lang="pl-PL" dirty="0"/>
              <a:t> </a:t>
            </a:r>
            <a:r>
              <a:rPr lang="pl-PL" dirty="0" err="1"/>
              <a:t>work</a:t>
            </a:r>
            <a:r>
              <a:rPr lang="pl-PL" dirty="0"/>
              <a:t> </a:t>
            </a:r>
            <a:r>
              <a:rPr lang="pl-PL" dirty="0" err="1"/>
              <a:t>requiring</a:t>
            </a:r>
            <a:r>
              <a:rPr lang="pl-PL" dirty="0"/>
              <a:t> </a:t>
            </a:r>
            <a:r>
              <a:rPr lang="pl-PL" dirty="0" err="1"/>
              <a:t>training</a:t>
            </a:r>
            <a:r>
              <a:rPr lang="pl-PL" dirty="0"/>
              <a:t> </a:t>
            </a:r>
            <a:r>
              <a:rPr lang="pl-PL" dirty="0" err="1"/>
              <a:t>will</a:t>
            </a:r>
            <a:r>
              <a:rPr lang="pl-PL" dirty="0"/>
              <a:t> </a:t>
            </a:r>
            <a:r>
              <a:rPr lang="pl-PL" dirty="0" err="1"/>
              <a:t>receive</a:t>
            </a:r>
            <a:r>
              <a:rPr lang="pl-PL" dirty="0"/>
              <a:t> a </a:t>
            </a:r>
            <a:r>
              <a:rPr lang="pl-PL" dirty="0" err="1"/>
              <a:t>payment</a:t>
            </a:r>
            <a:r>
              <a:rPr lang="pl-PL" dirty="0"/>
              <a:t> </a:t>
            </a:r>
            <a:r>
              <a:rPr lang="pl-PL" dirty="0" err="1"/>
              <a:t>around</a:t>
            </a:r>
            <a:r>
              <a:rPr lang="pl-PL" dirty="0"/>
              <a:t> the </a:t>
            </a:r>
            <a:r>
              <a:rPr lang="pl-PL" dirty="0" err="1"/>
              <a:t>national</a:t>
            </a:r>
            <a:r>
              <a:rPr lang="pl-PL" dirty="0"/>
              <a:t> minimum, the </a:t>
            </a:r>
            <a:r>
              <a:rPr lang="pl-PL" dirty="0" err="1"/>
              <a:t>pay</a:t>
            </a:r>
            <a:r>
              <a:rPr lang="pl-PL" dirty="0"/>
              <a:t> </a:t>
            </a:r>
            <a:r>
              <a:rPr lang="pl-PL" dirty="0" err="1"/>
              <a:t>will</a:t>
            </a:r>
            <a:r>
              <a:rPr lang="pl-PL" dirty="0"/>
              <a:t> </a:t>
            </a:r>
            <a:r>
              <a:rPr lang="pl-PL" dirty="0" err="1"/>
              <a:t>rise</a:t>
            </a:r>
            <a:r>
              <a:rPr lang="pl-PL" dirty="0"/>
              <a:t> with </a:t>
            </a:r>
            <a:r>
              <a:rPr lang="pl-PL" dirty="0" err="1"/>
              <a:t>experience</a:t>
            </a:r>
            <a:r>
              <a:rPr lang="pl-PL" dirty="0"/>
              <a:t> and </a:t>
            </a:r>
            <a:r>
              <a:rPr lang="pl-PL" dirty="0" err="1"/>
              <a:t>time</a:t>
            </a:r>
            <a:r>
              <a:rPr lang="pl-PL" dirty="0"/>
              <a:t> </a:t>
            </a:r>
            <a:r>
              <a:rPr lang="pl-PL" dirty="0" err="1"/>
              <a:t>worked</a:t>
            </a:r>
            <a:r>
              <a:rPr lang="pl-PL" dirty="0"/>
              <a:t> in the </a:t>
            </a:r>
            <a:r>
              <a:rPr lang="pl-PL" dirty="0" err="1"/>
              <a:t>company</a:t>
            </a:r>
            <a:r>
              <a:rPr lang="pl-PL" dirty="0"/>
              <a:t>. 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C530EDA1-564A-4075-B453-D7CF04AAC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835" y="348307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0618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889DCD4-1BA5-4EEF-970A-5FF40B1B5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400" b="1" dirty="0" err="1"/>
              <a:t>Customer</a:t>
            </a:r>
            <a:r>
              <a:rPr lang="pl-PL" sz="4400" b="1" dirty="0"/>
              <a:t> </a:t>
            </a:r>
            <a:r>
              <a:rPr lang="pl-PL" sz="4400" b="1" dirty="0" err="1"/>
              <a:t>characteristics</a:t>
            </a:r>
            <a:endParaRPr lang="pl-PL" sz="44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FC19B3E-0138-4E3C-BE06-9770E8068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observations</a:t>
            </a:r>
            <a:r>
              <a:rPr lang="pl-PL" dirty="0"/>
              <a:t> and </a:t>
            </a:r>
            <a:r>
              <a:rPr lang="pl-PL" dirty="0" err="1"/>
              <a:t>conversations</a:t>
            </a:r>
            <a:r>
              <a:rPr lang="pl-PL" dirty="0"/>
              <a:t> show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customers</a:t>
            </a:r>
            <a:r>
              <a:rPr lang="pl-PL" dirty="0"/>
              <a:t> </a:t>
            </a:r>
            <a:r>
              <a:rPr lang="pl-PL" dirty="0" err="1"/>
              <a:t>like</a:t>
            </a:r>
            <a:r>
              <a:rPr lang="pl-PL" dirty="0"/>
              <a:t> to </a:t>
            </a:r>
            <a:r>
              <a:rPr lang="pl-PL" dirty="0" err="1"/>
              <a:t>use</a:t>
            </a:r>
            <a:r>
              <a:rPr lang="pl-PL" dirty="0"/>
              <a:t> services </a:t>
            </a:r>
            <a:r>
              <a:rPr lang="pl-PL" dirty="0" err="1"/>
              <a:t>such</a:t>
            </a:r>
            <a:r>
              <a:rPr lang="pl-PL" dirty="0"/>
              <a:t> as </a:t>
            </a:r>
            <a:r>
              <a:rPr lang="pl-PL" dirty="0" err="1"/>
              <a:t>home</a:t>
            </a:r>
            <a:r>
              <a:rPr lang="pl-PL" dirty="0"/>
              <a:t> </a:t>
            </a:r>
            <a:r>
              <a:rPr lang="pl-PL" dirty="0" err="1"/>
              <a:t>appliances</a:t>
            </a:r>
            <a:r>
              <a:rPr lang="pl-PL" dirty="0"/>
              <a:t> </a:t>
            </a:r>
            <a:r>
              <a:rPr lang="pl-PL" dirty="0" err="1"/>
              <a:t>repairs</a:t>
            </a:r>
            <a:r>
              <a:rPr lang="pl-PL" dirty="0"/>
              <a:t> not </a:t>
            </a:r>
            <a:r>
              <a:rPr lang="pl-PL" dirty="0" err="1"/>
              <a:t>only</a:t>
            </a:r>
            <a:r>
              <a:rPr lang="pl-PL" dirty="0"/>
              <a:t> to </a:t>
            </a:r>
            <a:r>
              <a:rPr lang="pl-PL" dirty="0" err="1"/>
              <a:t>save</a:t>
            </a:r>
            <a:r>
              <a:rPr lang="pl-PL" dirty="0"/>
              <a:t> </a:t>
            </a:r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money</a:t>
            </a:r>
            <a:r>
              <a:rPr lang="pl-PL" dirty="0"/>
              <a:t> but </a:t>
            </a:r>
            <a:r>
              <a:rPr lang="pl-PL" dirty="0" err="1"/>
              <a:t>also</a:t>
            </a:r>
            <a:r>
              <a:rPr lang="pl-PL" dirty="0"/>
              <a:t> by </a:t>
            </a:r>
            <a:r>
              <a:rPr lang="pl-PL" dirty="0" err="1"/>
              <a:t>wanting</a:t>
            </a:r>
            <a:r>
              <a:rPr lang="pl-PL" dirty="0"/>
              <a:t> to </a:t>
            </a:r>
            <a:r>
              <a:rPr lang="pl-PL" dirty="0" err="1"/>
              <a:t>reduce</a:t>
            </a:r>
            <a:r>
              <a:rPr lang="pl-PL" dirty="0"/>
              <a:t> waste and </a:t>
            </a:r>
            <a:r>
              <a:rPr lang="pl-PL" dirty="0" err="1"/>
              <a:t>use</a:t>
            </a:r>
            <a:r>
              <a:rPr lang="pl-PL" dirty="0"/>
              <a:t> the </a:t>
            </a:r>
            <a:r>
              <a:rPr lang="pl-PL" dirty="0" err="1"/>
              <a:t>full</a:t>
            </a:r>
            <a:r>
              <a:rPr lang="pl-PL" dirty="0"/>
              <a:t> </a:t>
            </a:r>
            <a:r>
              <a:rPr lang="pl-PL" dirty="0" err="1"/>
              <a:t>potential</a:t>
            </a:r>
            <a:r>
              <a:rPr lang="pl-PL" dirty="0"/>
              <a:t> of the devices for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paid</a:t>
            </a:r>
            <a:r>
              <a:rPr lang="pl-PL" dirty="0"/>
              <a:t>.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9792F16A-50EB-4DE1-8D31-A0BAB082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353" y="3529314"/>
            <a:ext cx="4187312" cy="284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3762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D41DCD6-6DBF-4A1F-BE02-D4CF230DA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400" b="1" dirty="0" err="1"/>
              <a:t>Competition</a:t>
            </a:r>
            <a:r>
              <a:rPr lang="pl-PL" sz="4400" b="1" dirty="0"/>
              <a:t> in the </a:t>
            </a:r>
            <a:r>
              <a:rPr lang="pl-PL" sz="4400" b="1" dirty="0" err="1"/>
              <a:t>industry</a:t>
            </a:r>
            <a:r>
              <a:rPr lang="pl-PL" sz="4400" b="1" dirty="0"/>
              <a:t>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357960F-5D54-48F7-9272-27958213C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pl-PL" dirty="0" err="1"/>
              <a:t>Competition</a:t>
            </a:r>
            <a:r>
              <a:rPr lang="pl-PL" dirty="0"/>
              <a:t> in the </a:t>
            </a:r>
            <a:r>
              <a:rPr lang="pl-PL" dirty="0" err="1"/>
              <a:t>repair</a:t>
            </a:r>
            <a:r>
              <a:rPr lang="pl-PL" dirty="0"/>
              <a:t> </a:t>
            </a:r>
            <a:r>
              <a:rPr lang="pl-PL" dirty="0" err="1"/>
              <a:t>industry</a:t>
            </a:r>
            <a:r>
              <a:rPr lang="pl-PL" dirty="0"/>
              <a:t> and </a:t>
            </a:r>
            <a:r>
              <a:rPr lang="pl-PL" dirty="0" err="1"/>
              <a:t>servicing</a:t>
            </a:r>
            <a:r>
              <a:rPr lang="pl-PL" dirty="0"/>
              <a:t> not </a:t>
            </a:r>
            <a:r>
              <a:rPr lang="pl-PL" dirty="0" err="1"/>
              <a:t>only</a:t>
            </a:r>
            <a:r>
              <a:rPr lang="pl-PL" dirty="0"/>
              <a:t> of </a:t>
            </a:r>
            <a:r>
              <a:rPr lang="pl-PL" dirty="0" err="1"/>
              <a:t>household</a:t>
            </a:r>
            <a:r>
              <a:rPr lang="pl-PL" dirty="0"/>
              <a:t> </a:t>
            </a:r>
            <a:r>
              <a:rPr lang="pl-PL" dirty="0" err="1"/>
              <a:t>appliances</a:t>
            </a:r>
            <a:r>
              <a:rPr lang="pl-PL" dirty="0"/>
              <a:t> but </a:t>
            </a:r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computers</a:t>
            </a:r>
            <a:r>
              <a:rPr lang="pl-PL" dirty="0"/>
              <a:t> and small </a:t>
            </a:r>
            <a:r>
              <a:rPr lang="pl-PL" dirty="0" err="1"/>
              <a:t>electronics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relatively</a:t>
            </a:r>
            <a:r>
              <a:rPr lang="pl-PL" dirty="0"/>
              <a:t> high </a:t>
            </a:r>
            <a:r>
              <a:rPr lang="pl-PL" dirty="0" err="1"/>
              <a:t>due</a:t>
            </a:r>
            <a:r>
              <a:rPr lang="pl-PL" dirty="0"/>
              <a:t> to the </a:t>
            </a:r>
            <a:r>
              <a:rPr lang="pl-PL" dirty="0" err="1"/>
              <a:t>interest</a:t>
            </a:r>
            <a:r>
              <a:rPr lang="pl-PL" dirty="0"/>
              <a:t> of </a:t>
            </a:r>
            <a:r>
              <a:rPr lang="pl-PL" dirty="0" err="1"/>
              <a:t>customers</a:t>
            </a:r>
            <a:r>
              <a:rPr lang="pl-PL" dirty="0"/>
              <a:t>. Most of the </a:t>
            </a:r>
            <a:r>
              <a:rPr lang="pl-PL" dirty="0" err="1"/>
              <a:t>companies</a:t>
            </a:r>
            <a:r>
              <a:rPr lang="pl-PL" dirty="0"/>
              <a:t> </a:t>
            </a:r>
            <a:r>
              <a:rPr lang="pl-PL" dirty="0" err="1"/>
              <a:t>operating</a:t>
            </a:r>
            <a:r>
              <a:rPr lang="pl-PL" dirty="0"/>
              <a:t> in </a:t>
            </a:r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industry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small </a:t>
            </a:r>
            <a:r>
              <a:rPr lang="pl-PL" dirty="0" err="1"/>
              <a:t>companies</a:t>
            </a:r>
            <a:r>
              <a:rPr lang="pl-PL" dirty="0"/>
              <a:t> with a </a:t>
            </a:r>
            <a:r>
              <a:rPr lang="pl-PL" dirty="0" err="1"/>
              <a:t>local</a:t>
            </a:r>
            <a:r>
              <a:rPr lang="pl-PL" dirty="0"/>
              <a:t> </a:t>
            </a:r>
            <a:r>
              <a:rPr lang="pl-PL" dirty="0" err="1"/>
              <a:t>range</a:t>
            </a:r>
            <a:r>
              <a:rPr lang="pl-PL" dirty="0"/>
              <a:t>,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further</a:t>
            </a:r>
            <a:r>
              <a:rPr lang="pl-PL" dirty="0"/>
              <a:t> </a:t>
            </a:r>
            <a:r>
              <a:rPr lang="pl-PL" dirty="0" err="1"/>
              <a:t>increases</a:t>
            </a:r>
            <a:r>
              <a:rPr lang="pl-PL" dirty="0"/>
              <a:t> </a:t>
            </a:r>
            <a:r>
              <a:rPr lang="pl-PL" dirty="0" err="1"/>
              <a:t>competition</a:t>
            </a:r>
            <a:r>
              <a:rPr lang="pl-PL" dirty="0"/>
              <a:t>.</a:t>
            </a:r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C59D307B-A920-4718-BFD3-427ECE6EF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061" y="370082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5058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740DB0C-7402-425D-893F-313CE430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773" y="2468331"/>
            <a:ext cx="9404723" cy="1400530"/>
          </a:xfrm>
        </p:spPr>
        <p:txBody>
          <a:bodyPr/>
          <a:lstStyle/>
          <a:p>
            <a:pPr algn="ctr"/>
            <a:r>
              <a:rPr lang="pl-PL" sz="7200" b="1" dirty="0"/>
              <a:t>THE END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ACDA8D1-F0B8-4231-B803-295D14F8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521" y="5193096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pl-PL" dirty="0"/>
              <a:t>Presentation </a:t>
            </a:r>
            <a:r>
              <a:rPr lang="pl-PL" dirty="0" err="1"/>
              <a:t>created</a:t>
            </a:r>
            <a:r>
              <a:rPr lang="pl-PL" dirty="0"/>
              <a:t> by Jakub Tymiński</a:t>
            </a:r>
          </a:p>
        </p:txBody>
      </p:sp>
    </p:spTree>
    <p:extLst>
      <p:ext uri="{BB962C8B-B14F-4D97-AF65-F5344CB8AC3E}">
        <p14:creationId xmlns:p14="http://schemas.microsoft.com/office/powerpoint/2010/main" xmlns="" val="3983207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5AEE5ED-A350-4443-9ABA-CA627E22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436" y="468485"/>
            <a:ext cx="8743710" cy="1437400"/>
          </a:xfrm>
        </p:spPr>
        <p:txBody>
          <a:bodyPr/>
          <a:lstStyle/>
          <a:p>
            <a:r>
              <a:rPr lang="pl-PL" sz="6000" b="1" dirty="0"/>
              <a:t>Course of </a:t>
            </a:r>
            <a:r>
              <a:rPr lang="pl-PL" sz="6000" b="1" dirty="0" err="1"/>
              <a:t>internship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3700596D-81FE-4F52-A384-B76825C82F1B}"/>
              </a:ext>
            </a:extLst>
          </p:cNvPr>
          <p:cNvSpPr txBox="1"/>
          <p:nvPr/>
        </p:nvSpPr>
        <p:spPr>
          <a:xfrm>
            <a:off x="2014382" y="2757947"/>
            <a:ext cx="7573296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dirty="0" err="1"/>
              <a:t>Our</a:t>
            </a:r>
            <a:r>
              <a:rPr lang="pl-PL" sz="2000" dirty="0"/>
              <a:t> </a:t>
            </a:r>
            <a:r>
              <a:rPr lang="pl-PL" sz="2000" dirty="0" err="1"/>
              <a:t>internship</a:t>
            </a:r>
            <a:r>
              <a:rPr lang="pl-PL" sz="2000" dirty="0"/>
              <a:t> </a:t>
            </a:r>
            <a:r>
              <a:rPr lang="pl-PL" sz="2000" dirty="0" err="1"/>
              <a:t>begone</a:t>
            </a:r>
            <a:r>
              <a:rPr lang="pl-PL" sz="2000" dirty="0"/>
              <a:t> from </a:t>
            </a:r>
            <a:r>
              <a:rPr lang="pl-PL" sz="2000" dirty="0" err="1"/>
              <a:t>mandatory</a:t>
            </a:r>
            <a:r>
              <a:rPr lang="pl-PL" sz="2000" dirty="0"/>
              <a:t> </a:t>
            </a:r>
            <a:r>
              <a:rPr lang="pl-PL" sz="2000" dirty="0" err="1"/>
              <a:t>safety</a:t>
            </a:r>
            <a:r>
              <a:rPr lang="pl-PL" sz="2000" dirty="0"/>
              <a:t> </a:t>
            </a:r>
            <a:r>
              <a:rPr lang="pl-PL" sz="2000" dirty="0" err="1"/>
              <a:t>training,getting</a:t>
            </a:r>
            <a:r>
              <a:rPr lang="pl-PL" sz="2000" dirty="0"/>
              <a:t> </a:t>
            </a:r>
            <a:r>
              <a:rPr lang="pl-PL" sz="2000" dirty="0" err="1"/>
              <a:t>acquainted</a:t>
            </a:r>
            <a:r>
              <a:rPr lang="pl-PL" sz="2000" dirty="0"/>
              <a:t> with the </a:t>
            </a:r>
            <a:r>
              <a:rPr lang="pl-PL" sz="2000" dirty="0" err="1"/>
              <a:t>job</a:t>
            </a:r>
            <a:r>
              <a:rPr lang="pl-PL" sz="2000" dirty="0"/>
              <a:t> </a:t>
            </a:r>
            <a:r>
              <a:rPr lang="pl-PL" sz="2000" dirty="0" err="1"/>
              <a:t>position</a:t>
            </a:r>
            <a:r>
              <a:rPr lang="pl-PL" sz="2000" dirty="0"/>
              <a:t> and </a:t>
            </a:r>
            <a:r>
              <a:rPr lang="pl-PL" sz="2000" dirty="0" err="1"/>
              <a:t>our</a:t>
            </a:r>
            <a:r>
              <a:rPr lang="pl-PL" sz="2000" dirty="0"/>
              <a:t> </a:t>
            </a:r>
            <a:r>
              <a:rPr lang="pl-PL" sz="2000" dirty="0" err="1"/>
              <a:t>responsibilities</a:t>
            </a:r>
            <a:r>
              <a:rPr lang="pl-PL" sz="2000" dirty="0"/>
              <a:t>.</a:t>
            </a:r>
            <a:endParaRPr lang="pl-PL" dirty="0"/>
          </a:p>
          <a:p>
            <a:pPr algn="ctr"/>
            <a:r>
              <a:rPr lang="pl-PL" sz="2000" dirty="0" err="1"/>
              <a:t>During</a:t>
            </a:r>
            <a:r>
              <a:rPr lang="pl-PL" sz="2000" dirty="0"/>
              <a:t> the </a:t>
            </a:r>
            <a:r>
              <a:rPr lang="pl-PL" sz="2000" dirty="0" err="1"/>
              <a:t>next</a:t>
            </a:r>
            <a:r>
              <a:rPr lang="pl-PL" sz="2000" dirty="0"/>
              <a:t> </a:t>
            </a:r>
            <a:r>
              <a:rPr lang="pl-PL" sz="2000" dirty="0" err="1"/>
              <a:t>days</a:t>
            </a:r>
            <a:r>
              <a:rPr lang="pl-PL" sz="2000" dirty="0"/>
              <a:t> of </a:t>
            </a:r>
            <a:r>
              <a:rPr lang="pl-PL" sz="2000" dirty="0" err="1"/>
              <a:t>stay</a:t>
            </a:r>
            <a:r>
              <a:rPr lang="pl-PL" sz="2000" dirty="0"/>
              <a:t> and </a:t>
            </a:r>
            <a:r>
              <a:rPr lang="pl-PL" sz="2000" dirty="0" err="1"/>
              <a:t>work</a:t>
            </a:r>
            <a:r>
              <a:rPr lang="pl-PL" sz="2000" dirty="0"/>
              <a:t>, we </a:t>
            </a:r>
            <a:r>
              <a:rPr lang="pl-PL" sz="2000" dirty="0" err="1"/>
              <a:t>got</a:t>
            </a:r>
            <a:r>
              <a:rPr lang="pl-PL" sz="2000" dirty="0"/>
              <a:t> to </a:t>
            </a:r>
            <a:r>
              <a:rPr lang="pl-PL" sz="2000" dirty="0" err="1"/>
              <a:t>know</a:t>
            </a:r>
            <a:r>
              <a:rPr lang="pl-PL" sz="2000" dirty="0"/>
              <a:t> the </a:t>
            </a:r>
            <a:r>
              <a:rPr lang="pl-PL" sz="2000" dirty="0" err="1"/>
              <a:t>details</a:t>
            </a:r>
            <a:r>
              <a:rPr lang="pl-PL" sz="2000" dirty="0"/>
              <a:t> of the service </a:t>
            </a:r>
            <a:r>
              <a:rPr lang="pl-PL" sz="2000" dirty="0" err="1"/>
              <a:t>technician</a:t>
            </a:r>
            <a:r>
              <a:rPr lang="pl-PL" sz="2000" dirty="0"/>
              <a:t> </a:t>
            </a:r>
            <a:r>
              <a:rPr lang="pl-PL" sz="2000" dirty="0" err="1"/>
              <a:t>position</a:t>
            </a:r>
            <a:r>
              <a:rPr lang="pl-PL" sz="2000" dirty="0"/>
              <a:t>, the </a:t>
            </a:r>
            <a:r>
              <a:rPr lang="pl-PL" sz="2000" dirty="0" err="1"/>
              <a:t>entire</a:t>
            </a:r>
            <a:r>
              <a:rPr lang="pl-PL" sz="2000" dirty="0"/>
              <a:t> </a:t>
            </a:r>
            <a:r>
              <a:rPr lang="pl-PL" sz="2000" dirty="0" err="1"/>
              <a:t>company</a:t>
            </a:r>
            <a:r>
              <a:rPr lang="pl-PL" sz="2000" dirty="0"/>
              <a:t> and the </a:t>
            </a:r>
            <a:r>
              <a:rPr lang="pl-PL" sz="2000" dirty="0" err="1"/>
              <a:t>job</a:t>
            </a:r>
            <a:r>
              <a:rPr lang="pl-PL" sz="2000" dirty="0"/>
              <a:t> market in </a:t>
            </a:r>
            <a:r>
              <a:rPr lang="pl-PL" sz="2000" dirty="0" err="1"/>
              <a:t>other</a:t>
            </a:r>
            <a:r>
              <a:rPr lang="pl-PL" sz="2000" dirty="0"/>
              <a:t> </a:t>
            </a:r>
            <a:r>
              <a:rPr lang="pl-PL" sz="2000" dirty="0" err="1"/>
              <a:t>countries</a:t>
            </a:r>
            <a:r>
              <a:rPr lang="pl-PL" sz="2000" dirty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103103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D539407-976F-426F-8E89-48435E7D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21" y="489589"/>
            <a:ext cx="9404723" cy="1400530"/>
          </a:xfrm>
        </p:spPr>
        <p:txBody>
          <a:bodyPr/>
          <a:lstStyle/>
          <a:p>
            <a:r>
              <a:rPr lang="pl-PL" sz="3600"/>
              <a:t>Braga LBS-Centro de Assistência Técnica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955BDBBB-C919-407F-B4D7-6BD647C45B84}"/>
              </a:ext>
            </a:extLst>
          </p:cNvPr>
          <p:cNvSpPr txBox="1"/>
          <p:nvPr/>
        </p:nvSpPr>
        <p:spPr>
          <a:xfrm>
            <a:off x="938979" y="2831689"/>
            <a:ext cx="2743200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/>
              <a:t>Braga LBS was the place of </a:t>
            </a:r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internships</a:t>
            </a:r>
            <a:r>
              <a:rPr lang="pl-PL" dirty="0"/>
              <a:t>. A small </a:t>
            </a:r>
            <a:r>
              <a:rPr lang="pl-PL" dirty="0" err="1"/>
              <a:t>company</a:t>
            </a:r>
            <a:r>
              <a:rPr lang="pl-PL" dirty="0"/>
              <a:t> </a:t>
            </a:r>
            <a:r>
              <a:rPr lang="pl-PL" dirty="0" err="1"/>
              <a:t>based</a:t>
            </a:r>
            <a:r>
              <a:rPr lang="pl-PL" dirty="0"/>
              <a:t> in the </a:t>
            </a:r>
            <a:r>
              <a:rPr lang="pl-PL" dirty="0" err="1"/>
              <a:t>city</a:t>
            </a:r>
            <a:r>
              <a:rPr lang="pl-PL" dirty="0"/>
              <a:t> of Braga in Portugal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5BF82FD0-C4B2-4419-B9BF-E0C9BDEAEF4A}"/>
              </a:ext>
            </a:extLst>
          </p:cNvPr>
          <p:cNvSpPr/>
          <p:nvPr/>
        </p:nvSpPr>
        <p:spPr>
          <a:xfrm>
            <a:off x="4520381" y="1742767"/>
            <a:ext cx="7452850" cy="43495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10" descr="Obraz zawierający budynek, zewnętrzne, trawa, drzewo&#10;&#10;Opis wygenerowany przy bardzo wysokim poziomie pewności">
            <a:extLst>
              <a:ext uri="{FF2B5EF4-FFF2-40B4-BE49-F238E27FC236}">
                <a16:creationId xmlns:a16="http://schemas.microsoft.com/office/drawing/2014/main" xmlns="" id="{BC43C3CD-BDB3-437B-A5B5-F9D19A3AB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852" y="1944636"/>
            <a:ext cx="6971070" cy="393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7740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00B68207-909C-49E7-9773-B2C156826EBA}"/>
              </a:ext>
            </a:extLst>
          </p:cNvPr>
          <p:cNvSpPr txBox="1"/>
          <p:nvPr/>
        </p:nvSpPr>
        <p:spPr>
          <a:xfrm>
            <a:off x="3003754" y="318318"/>
            <a:ext cx="6276667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400" b="1" dirty="0" err="1"/>
              <a:t>More</a:t>
            </a:r>
            <a:r>
              <a:rPr lang="pl-PL" sz="4400" b="1" dirty="0"/>
              <a:t> </a:t>
            </a:r>
            <a:r>
              <a:rPr lang="pl-PL" sz="4400" b="1" dirty="0" err="1"/>
              <a:t>about</a:t>
            </a:r>
            <a:r>
              <a:rPr lang="pl-PL" sz="4400" b="1" dirty="0"/>
              <a:t> Braga LBS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971D8C8E-75B9-43DA-B411-52A9EBD473EA}"/>
              </a:ext>
            </a:extLst>
          </p:cNvPr>
          <p:cNvSpPr txBox="1"/>
          <p:nvPr/>
        </p:nvSpPr>
        <p:spPr>
          <a:xfrm>
            <a:off x="1098755" y="2419964"/>
            <a:ext cx="3966087" cy="203132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dirty="0"/>
              <a:t>Company </a:t>
            </a:r>
            <a:r>
              <a:rPr lang="pl-PL" dirty="0" err="1"/>
              <a:t>deals</a:t>
            </a:r>
            <a:r>
              <a:rPr lang="pl-PL" dirty="0"/>
              <a:t> with </a:t>
            </a:r>
            <a:r>
              <a:rPr lang="pl-PL" dirty="0" err="1"/>
              <a:t>servicing</a:t>
            </a:r>
            <a:r>
              <a:rPr lang="pl-PL" dirty="0"/>
              <a:t> and </a:t>
            </a:r>
            <a:r>
              <a:rPr lang="pl-PL" dirty="0" err="1"/>
              <a:t>repairing</a:t>
            </a:r>
            <a:r>
              <a:rPr lang="pl-PL" dirty="0"/>
              <a:t> </a:t>
            </a:r>
            <a:r>
              <a:rPr lang="pl-PL" dirty="0" err="1"/>
              <a:t>household</a:t>
            </a:r>
            <a:r>
              <a:rPr lang="pl-PL" dirty="0"/>
              <a:t> </a:t>
            </a:r>
            <a:r>
              <a:rPr lang="pl-PL" dirty="0" err="1"/>
              <a:t>appliances</a:t>
            </a:r>
            <a:r>
              <a:rPr lang="pl-PL" dirty="0"/>
              <a:t>. The </a:t>
            </a:r>
            <a:r>
              <a:rPr lang="pl-PL" dirty="0" err="1"/>
              <a:t>equipment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delivered</a:t>
            </a:r>
            <a:r>
              <a:rPr lang="pl-PL" dirty="0"/>
              <a:t> by the </a:t>
            </a:r>
            <a:r>
              <a:rPr lang="pl-PL" dirty="0" err="1"/>
              <a:t>customers</a:t>
            </a:r>
            <a:r>
              <a:rPr lang="pl-PL" dirty="0"/>
              <a:t> </a:t>
            </a:r>
            <a:r>
              <a:rPr lang="pl-PL" dirty="0" err="1"/>
              <a:t>themselves</a:t>
            </a:r>
            <a:r>
              <a:rPr lang="pl-PL" dirty="0"/>
              <a:t> to the service point </a:t>
            </a:r>
            <a:r>
              <a:rPr lang="pl-PL" dirty="0" err="1"/>
              <a:t>or</a:t>
            </a:r>
            <a:r>
              <a:rPr lang="pl-PL" dirty="0"/>
              <a:t> the </a:t>
            </a:r>
            <a:r>
              <a:rPr lang="pl-PL" dirty="0" err="1"/>
              <a:t>employee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dispatched</a:t>
            </a:r>
            <a:r>
              <a:rPr lang="pl-PL" dirty="0"/>
              <a:t> to the </a:t>
            </a:r>
            <a:r>
              <a:rPr lang="pl-PL" dirty="0" err="1"/>
              <a:t>customer</a:t>
            </a:r>
            <a:r>
              <a:rPr lang="pl-PL" dirty="0"/>
              <a:t>.</a:t>
            </a:r>
          </a:p>
        </p:txBody>
      </p:sp>
      <p:pic>
        <p:nvPicPr>
          <p:cNvPr id="6" name="Obraz 6" descr="Obraz zawierający mikrofalówka, wewnątrz, sprzęt elektroniczny, szafka&#10;&#10;Opis wygenerowany przy wysokim poziomie pewności">
            <a:extLst>
              <a:ext uri="{FF2B5EF4-FFF2-40B4-BE49-F238E27FC236}">
                <a16:creationId xmlns:a16="http://schemas.microsoft.com/office/drawing/2014/main" xmlns="" id="{24A9CD83-A540-4412-BD1A-AC009433A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513" y="2147977"/>
            <a:ext cx="4574458" cy="356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9703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DAB474B9-BFED-4C1A-AE44-B09D93ED1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964" y="2137287"/>
            <a:ext cx="3566651" cy="356665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EE6555E9-DE14-4A9D-ACA8-B6B3B94A80B2}"/>
              </a:ext>
            </a:extLst>
          </p:cNvPr>
          <p:cNvSpPr txBox="1"/>
          <p:nvPr/>
        </p:nvSpPr>
        <p:spPr>
          <a:xfrm>
            <a:off x="1436738" y="1270818"/>
            <a:ext cx="3947651" cy="452431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pl-PL" dirty="0"/>
              <a:t>Braga LBS </a:t>
            </a:r>
            <a:r>
              <a:rPr lang="pl-PL" dirty="0" err="1"/>
              <a:t>is</a:t>
            </a:r>
            <a:r>
              <a:rPr lang="pl-PL" dirty="0"/>
              <a:t> a </a:t>
            </a:r>
            <a:r>
              <a:rPr lang="pl-PL" dirty="0" err="1"/>
              <a:t>private</a:t>
            </a:r>
            <a:r>
              <a:rPr lang="pl-PL" dirty="0"/>
              <a:t> </a:t>
            </a:r>
            <a:r>
              <a:rPr lang="pl-PL" dirty="0" err="1"/>
              <a:t>company,working</a:t>
            </a:r>
            <a:r>
              <a:rPr lang="pl-PL" dirty="0"/>
              <a:t> in service and </a:t>
            </a:r>
            <a:r>
              <a:rPr lang="pl-PL" dirty="0" err="1"/>
              <a:t>repair</a:t>
            </a:r>
            <a:r>
              <a:rPr lang="pl-PL" dirty="0"/>
              <a:t> </a:t>
            </a:r>
            <a:r>
              <a:rPr lang="pl-PL" dirty="0" err="1"/>
              <a:t>sector.Company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dirty="0" err="1"/>
              <a:t>local</a:t>
            </a:r>
            <a:r>
              <a:rPr lang="pl-PL" dirty="0"/>
              <a:t> </a:t>
            </a:r>
            <a:r>
              <a:rPr lang="pl-PL" dirty="0" err="1"/>
              <a:t>coverage</a:t>
            </a:r>
            <a:r>
              <a:rPr lang="pl-PL" dirty="0"/>
              <a:t> and </a:t>
            </a:r>
            <a:r>
              <a:rPr lang="pl-PL" dirty="0" err="1"/>
              <a:t>operates</a:t>
            </a:r>
            <a:r>
              <a:rPr lang="pl-PL" dirty="0"/>
              <a:t> in the </a:t>
            </a:r>
            <a:r>
              <a:rPr lang="pl-PL" dirty="0" err="1"/>
              <a:t>area</a:t>
            </a:r>
            <a:r>
              <a:rPr lang="pl-PL" dirty="0"/>
              <a:t> of one </a:t>
            </a:r>
            <a:r>
              <a:rPr lang="pl-PL" dirty="0" err="1"/>
              <a:t>city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marL="285750" indent="-285750" algn="ctr">
              <a:buFont typeface="Arial"/>
              <a:buChar char="•"/>
            </a:pPr>
            <a:r>
              <a:rPr lang="pl-PL" dirty="0"/>
              <a:t>We </a:t>
            </a:r>
            <a:r>
              <a:rPr lang="pl-PL" dirty="0" err="1"/>
              <a:t>can</a:t>
            </a:r>
            <a:r>
              <a:rPr lang="pl-PL" dirty="0"/>
              <a:t> </a:t>
            </a:r>
            <a:r>
              <a:rPr lang="pl-PL" dirty="0" err="1"/>
              <a:t>classify</a:t>
            </a:r>
            <a:r>
              <a:rPr lang="pl-PL" dirty="0"/>
              <a:t> </a:t>
            </a:r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company</a:t>
            </a:r>
            <a:r>
              <a:rPr lang="pl-PL" dirty="0"/>
              <a:t> as small with </a:t>
            </a:r>
            <a:r>
              <a:rPr lang="pl-PL" dirty="0" err="1"/>
              <a:t>fewer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5 </a:t>
            </a:r>
            <a:r>
              <a:rPr lang="pl-PL" dirty="0" err="1"/>
              <a:t>employees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marL="285750" indent="-285750" algn="ctr">
              <a:buFont typeface="Arial"/>
              <a:buChar char="•"/>
            </a:pPr>
            <a:r>
              <a:rPr lang="pl-PL" dirty="0"/>
              <a:t>The </a:t>
            </a:r>
            <a:r>
              <a:rPr lang="pl-PL" dirty="0" err="1"/>
              <a:t>company</a:t>
            </a:r>
            <a:r>
              <a:rPr lang="pl-PL" dirty="0"/>
              <a:t> </a:t>
            </a:r>
            <a:r>
              <a:rPr lang="pl-PL" dirty="0" err="1"/>
              <a:t>has</a:t>
            </a:r>
            <a:r>
              <a:rPr lang="pl-PL" dirty="0"/>
              <a:t> </a:t>
            </a:r>
            <a:r>
              <a:rPr lang="pl-PL" dirty="0" err="1"/>
              <a:t>many</a:t>
            </a:r>
            <a:r>
              <a:rPr lang="pl-PL" dirty="0"/>
              <a:t> </a:t>
            </a:r>
            <a:r>
              <a:rPr lang="pl-PL" dirty="0" err="1"/>
              <a:t>years</a:t>
            </a:r>
            <a:r>
              <a:rPr lang="pl-PL" dirty="0"/>
              <a:t> of </a:t>
            </a:r>
            <a:r>
              <a:rPr lang="pl-PL" dirty="0" err="1"/>
              <a:t>experience</a:t>
            </a:r>
            <a:r>
              <a:rPr lang="pl-PL" dirty="0"/>
              <a:t> and </a:t>
            </a:r>
            <a:r>
              <a:rPr lang="pl-PL" dirty="0" err="1"/>
              <a:t>good</a:t>
            </a:r>
            <a:r>
              <a:rPr lang="pl-PL" dirty="0"/>
              <a:t> </a:t>
            </a:r>
            <a:r>
              <a:rPr lang="pl-PL" dirty="0" err="1"/>
              <a:t>reputation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397004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534585F-17D0-4F9B-B80E-9AFC1E67E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576" y="328672"/>
            <a:ext cx="9404723" cy="1400530"/>
          </a:xfrm>
        </p:spPr>
        <p:txBody>
          <a:bodyPr/>
          <a:lstStyle/>
          <a:p>
            <a:pPr algn="ctr"/>
            <a:r>
              <a:rPr lang="pl-PL" sz="5400" b="1" dirty="0"/>
              <a:t>Services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38ACD46-AB91-480B-924E-F08FDE5AA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7" y="1728034"/>
            <a:ext cx="8946541" cy="419548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pl-PL" sz="2200" dirty="0" err="1"/>
              <a:t>Repair</a:t>
            </a:r>
            <a:r>
              <a:rPr lang="pl-PL" sz="2200" dirty="0"/>
              <a:t> of small </a:t>
            </a:r>
            <a:r>
              <a:rPr lang="pl-PL" sz="2200" dirty="0" err="1"/>
              <a:t>household</a:t>
            </a:r>
            <a:r>
              <a:rPr lang="pl-PL" sz="2200" dirty="0"/>
              <a:t> </a:t>
            </a:r>
            <a:r>
              <a:rPr lang="pl-PL" sz="2200" dirty="0" err="1"/>
              <a:t>appliances</a:t>
            </a:r>
            <a:r>
              <a:rPr lang="pl-PL" sz="2200" dirty="0"/>
              <a:t> </a:t>
            </a:r>
            <a:r>
              <a:rPr lang="pl-PL" sz="2200" dirty="0" err="1"/>
              <a:t>such</a:t>
            </a:r>
            <a:r>
              <a:rPr lang="pl-PL" sz="2200" dirty="0"/>
              <a:t> as:</a:t>
            </a:r>
            <a:endParaRPr lang="pl-PL" dirty="0"/>
          </a:p>
          <a:p>
            <a:pPr>
              <a:buFont typeface="Wingdings" charset="2"/>
              <a:buChar char="§"/>
            </a:pPr>
            <a:r>
              <a:rPr lang="pl-PL" sz="2200" dirty="0" err="1"/>
              <a:t>microwaves</a:t>
            </a:r>
          </a:p>
          <a:p>
            <a:pPr>
              <a:buFont typeface="Wingdings" charset="2"/>
              <a:buChar char="§"/>
            </a:pPr>
            <a:r>
              <a:rPr lang="pl-PL" sz="2200" dirty="0" err="1"/>
              <a:t>coffee</a:t>
            </a:r>
            <a:r>
              <a:rPr lang="pl-PL" sz="2200" dirty="0"/>
              <a:t> </a:t>
            </a:r>
            <a:r>
              <a:rPr lang="pl-PL" sz="2200" dirty="0" err="1"/>
              <a:t>makers</a:t>
            </a:r>
            <a:endParaRPr lang="pl-PL" dirty="0" err="1"/>
          </a:p>
          <a:p>
            <a:pPr>
              <a:buFont typeface="Wingdings" charset="2"/>
              <a:buChar char="§"/>
            </a:pPr>
            <a:r>
              <a:rPr lang="pl-PL" dirty="0" err="1"/>
              <a:t>Irons</a:t>
            </a:r>
            <a:r>
              <a:rPr lang="pl-PL" dirty="0"/>
              <a:t> </a:t>
            </a:r>
          </a:p>
          <a:p>
            <a:pPr>
              <a:buFont typeface="Wingdings" charset="2"/>
              <a:buChar char="§"/>
            </a:pPr>
            <a:r>
              <a:rPr lang="pl-PL" dirty="0" err="1"/>
              <a:t>dryers</a:t>
            </a:r>
          </a:p>
          <a:p>
            <a:pPr marL="0" indent="0">
              <a:buNone/>
            </a:pPr>
            <a:endParaRPr lang="pl-PL" dirty="0"/>
          </a:p>
          <a:p>
            <a:pPr>
              <a:buNone/>
            </a:pPr>
            <a:r>
              <a:rPr lang="pl-PL" sz="2200" dirty="0" err="1"/>
              <a:t>Repair</a:t>
            </a:r>
            <a:r>
              <a:rPr lang="pl-PL" sz="2200" dirty="0"/>
              <a:t> of big </a:t>
            </a:r>
            <a:r>
              <a:rPr lang="pl-PL" sz="2200" dirty="0" err="1"/>
              <a:t>household</a:t>
            </a:r>
            <a:r>
              <a:rPr lang="pl-PL" sz="2200" dirty="0"/>
              <a:t> </a:t>
            </a:r>
            <a:r>
              <a:rPr lang="pl-PL" sz="2200" dirty="0" err="1"/>
              <a:t>appliances</a:t>
            </a:r>
            <a:r>
              <a:rPr lang="pl-PL" sz="2200" dirty="0"/>
              <a:t> </a:t>
            </a:r>
            <a:r>
              <a:rPr lang="pl-PL" sz="2200" dirty="0" err="1"/>
              <a:t>such</a:t>
            </a:r>
            <a:r>
              <a:rPr lang="pl-PL" sz="2200" dirty="0"/>
              <a:t> as:</a:t>
            </a:r>
          </a:p>
          <a:p>
            <a:pPr>
              <a:buFont typeface="Wingdings" charset="2"/>
              <a:buChar char="§"/>
            </a:pPr>
            <a:r>
              <a:rPr lang="pl-PL" sz="2200" dirty="0" err="1"/>
              <a:t>refrigerators</a:t>
            </a:r>
            <a:endParaRPr lang="pl-PL" dirty="0" err="1"/>
          </a:p>
          <a:p>
            <a:pPr>
              <a:buFont typeface="Wingdings" charset="2"/>
              <a:buChar char="§"/>
            </a:pPr>
            <a:r>
              <a:rPr lang="pl-PL" sz="2200" dirty="0" err="1"/>
              <a:t>freezers</a:t>
            </a:r>
            <a:endParaRPr lang="pl-PL" dirty="0" err="1"/>
          </a:p>
          <a:p>
            <a:pPr>
              <a:buFont typeface="Wingdings" charset="2"/>
              <a:buChar char="§"/>
            </a:pPr>
            <a:r>
              <a:rPr lang="pl-PL" sz="2200" dirty="0" err="1"/>
              <a:t>gas</a:t>
            </a:r>
            <a:r>
              <a:rPr lang="pl-PL" sz="2200" dirty="0"/>
              <a:t> </a:t>
            </a:r>
            <a:r>
              <a:rPr lang="pl-PL" sz="2200" dirty="0" err="1"/>
              <a:t>furnaces</a:t>
            </a:r>
          </a:p>
          <a:p>
            <a:pPr>
              <a:buFont typeface="Wingdings" charset="2"/>
              <a:buChar char="§"/>
            </a:pPr>
            <a:r>
              <a:rPr lang="pl-PL" sz="2200" dirty="0" err="1"/>
              <a:t>washing</a:t>
            </a:r>
            <a:r>
              <a:rPr lang="pl-PL" sz="2200" dirty="0"/>
              <a:t> </a:t>
            </a:r>
            <a:r>
              <a:rPr lang="pl-PL" sz="2200" dirty="0" err="1"/>
              <a:t>machines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57190C1D-1FB8-4D7C-A94B-838C61F7BAA5}"/>
              </a:ext>
            </a:extLst>
          </p:cNvPr>
          <p:cNvSpPr/>
          <p:nvPr/>
        </p:nvSpPr>
        <p:spPr>
          <a:xfrm>
            <a:off x="6967868" y="1905589"/>
            <a:ext cx="4240027" cy="33185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5" descr="Obraz zawierający podłoże, stół, wewnątrz, siedzi&#10;&#10;Opis wygenerowany przy bardzo wysokim poziomie pewności">
            <a:extLst>
              <a:ext uri="{FF2B5EF4-FFF2-40B4-BE49-F238E27FC236}">
                <a16:creationId xmlns:a16="http://schemas.microsoft.com/office/drawing/2014/main" xmlns="" id="{BA3BEFDB-5D78-4B56-AB7D-BCD3E1D98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446" y="2081323"/>
            <a:ext cx="3942316" cy="296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3681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D033883-A6DC-4967-98DE-524908B20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Workplace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E6C57D2-660E-4A75-944F-0D434C55C29A}"/>
              </a:ext>
            </a:extLst>
          </p:cNvPr>
          <p:cNvSpPr txBox="1"/>
          <p:nvPr/>
        </p:nvSpPr>
        <p:spPr>
          <a:xfrm>
            <a:off x="644012" y="1449028"/>
            <a:ext cx="10830232" cy="507831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It </a:t>
            </a:r>
            <a:r>
              <a:rPr lang="pl-PL" dirty="0" err="1"/>
              <a:t>contains</a:t>
            </a:r>
            <a:r>
              <a:rPr lang="pl-PL" dirty="0"/>
              <a:t> </a:t>
            </a:r>
            <a:r>
              <a:rPr lang="pl-PL" dirty="0" err="1"/>
              <a:t>many</a:t>
            </a:r>
            <a:r>
              <a:rPr lang="pl-PL" dirty="0"/>
              <a:t> </a:t>
            </a:r>
            <a:r>
              <a:rPr lang="pl-PL" dirty="0" err="1"/>
              <a:t>tools</a:t>
            </a:r>
            <a:r>
              <a:rPr lang="pl-PL" dirty="0"/>
              <a:t> and devices </a:t>
            </a:r>
            <a:r>
              <a:rPr lang="pl-PL" dirty="0" err="1"/>
              <a:t>needed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particular</a:t>
            </a:r>
            <a:r>
              <a:rPr lang="pl-PL" dirty="0"/>
              <a:t> </a:t>
            </a:r>
            <a:r>
              <a:rPr lang="pl-PL" dirty="0" err="1"/>
              <a:t>stages</a:t>
            </a:r>
            <a:r>
              <a:rPr lang="pl-PL" dirty="0"/>
              <a:t> of </a:t>
            </a:r>
            <a:r>
              <a:rPr lang="pl-PL" dirty="0" err="1"/>
              <a:t>work</a:t>
            </a:r>
            <a:r>
              <a:rPr lang="pl-PL" dirty="0"/>
              <a:t>:</a:t>
            </a:r>
          </a:p>
          <a:p>
            <a:endParaRPr lang="pl-PL" dirty="0"/>
          </a:p>
          <a:p>
            <a:r>
              <a:rPr lang="pl-PL" dirty="0"/>
              <a:t>- </a:t>
            </a:r>
            <a:r>
              <a:rPr lang="pl-PL" dirty="0" err="1"/>
              <a:t>Disassembly</a:t>
            </a:r>
            <a:r>
              <a:rPr lang="pl-PL" dirty="0"/>
              <a:t> and </a:t>
            </a:r>
            <a:r>
              <a:rPr lang="pl-PL" dirty="0" err="1"/>
              <a:t>assembly</a:t>
            </a:r>
            <a:r>
              <a:rPr lang="pl-PL" dirty="0"/>
              <a:t>:</a:t>
            </a:r>
          </a:p>
          <a:p>
            <a:pPr marL="342900" indent="-342900">
              <a:buFont typeface="Wingdings"/>
              <a:buChar char="§"/>
            </a:pPr>
            <a:r>
              <a:rPr lang="pl-PL" dirty="0" err="1"/>
              <a:t>screwdrivers</a:t>
            </a:r>
          </a:p>
          <a:p>
            <a:pPr marL="342900" indent="-342900">
              <a:buFont typeface="Wingdings"/>
              <a:buChar char="§"/>
            </a:pPr>
            <a:r>
              <a:rPr lang="pl-PL" dirty="0" err="1"/>
              <a:t>pliers</a:t>
            </a:r>
          </a:p>
          <a:p>
            <a:pPr marL="342900" indent="-342900">
              <a:buFont typeface="Wingdings"/>
              <a:buChar char="§"/>
            </a:pPr>
            <a:r>
              <a:rPr lang="pl-PL" dirty="0" err="1"/>
              <a:t>Soldering</a:t>
            </a:r>
            <a:r>
              <a:rPr lang="pl-PL" dirty="0"/>
              <a:t> iron</a:t>
            </a:r>
          </a:p>
          <a:p>
            <a:pPr marL="342900" indent="-342900">
              <a:buFont typeface="Wingdings"/>
              <a:buChar char="§"/>
            </a:pPr>
            <a:r>
              <a:rPr lang="pl-PL" dirty="0" err="1"/>
              <a:t>cutters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- diagnostics and </a:t>
            </a:r>
            <a:r>
              <a:rPr lang="pl-PL" dirty="0" err="1"/>
              <a:t>tests</a:t>
            </a:r>
            <a:r>
              <a:rPr lang="pl-PL" dirty="0"/>
              <a:t>:</a:t>
            </a:r>
          </a:p>
          <a:p>
            <a:pPr marL="285750" indent="-285750">
              <a:buFont typeface="Wingdings"/>
              <a:buChar char="§"/>
            </a:pPr>
            <a:r>
              <a:rPr lang="pl-PL" dirty="0" err="1"/>
              <a:t>multimeters</a:t>
            </a:r>
          </a:p>
          <a:p>
            <a:pPr marL="285750" indent="-285750">
              <a:buFont typeface="Wingdings"/>
              <a:buChar char="§"/>
            </a:pPr>
            <a:r>
              <a:rPr lang="pl-PL" dirty="0" err="1"/>
              <a:t>temperature</a:t>
            </a:r>
            <a:r>
              <a:rPr lang="pl-PL" dirty="0"/>
              <a:t> </a:t>
            </a:r>
            <a:r>
              <a:rPr lang="pl-PL" dirty="0" err="1"/>
              <a:t>meters</a:t>
            </a:r>
          </a:p>
          <a:p>
            <a:pPr marL="285750" indent="-285750">
              <a:buFont typeface="Wingdings"/>
              <a:buChar char="§"/>
            </a:pPr>
            <a:r>
              <a:rPr lang="pl-PL" dirty="0" err="1"/>
              <a:t>power</a:t>
            </a:r>
            <a:r>
              <a:rPr lang="pl-PL" dirty="0"/>
              <a:t> </a:t>
            </a:r>
            <a:r>
              <a:rPr lang="pl-PL" dirty="0" err="1"/>
              <a:t>connections</a:t>
            </a:r>
            <a:r>
              <a:rPr lang="pl-PL" dirty="0"/>
              <a:t> with </a:t>
            </a:r>
            <a:r>
              <a:rPr lang="pl-PL" dirty="0" err="1"/>
              <a:t>protection</a:t>
            </a:r>
          </a:p>
          <a:p>
            <a:pPr marL="285750" indent="-285750">
              <a:buFont typeface="Wingdings"/>
              <a:buChar char="§"/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B0863798-BADB-47F6-843C-AB2565DB5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513" y="314509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833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F060158-FDB7-4947-8A9A-4171591C30F1}"/>
              </a:ext>
            </a:extLst>
          </p:cNvPr>
          <p:cNvSpPr txBox="1"/>
          <p:nvPr/>
        </p:nvSpPr>
        <p:spPr>
          <a:xfrm>
            <a:off x="1909915" y="582561"/>
            <a:ext cx="7812957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b="1" dirty="0"/>
              <a:t>Performing service </a:t>
            </a:r>
            <a:r>
              <a:rPr lang="pl-PL" sz="4000" b="1" dirty="0" err="1"/>
              <a:t>activities</a:t>
            </a:r>
            <a:endParaRPr lang="pl-PL" sz="4000" b="1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B7E59C50-DADF-4838-8F09-CAB932448E71}"/>
              </a:ext>
            </a:extLst>
          </p:cNvPr>
          <p:cNvSpPr/>
          <p:nvPr/>
        </p:nvSpPr>
        <p:spPr>
          <a:xfrm>
            <a:off x="237202" y="2363428"/>
            <a:ext cx="5713770" cy="33417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32A8AB3D-C6E9-4361-9DD7-84545D39F8AB}"/>
              </a:ext>
            </a:extLst>
          </p:cNvPr>
          <p:cNvSpPr/>
          <p:nvPr/>
        </p:nvSpPr>
        <p:spPr>
          <a:xfrm>
            <a:off x="6198011" y="2363429"/>
            <a:ext cx="5726061" cy="33417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7" descr="Obraz zawierający osoba, wewnątrz, żywność, stół&#10;&#10;Opis wygenerowany przy bardzo wysokim poziomie pewności">
            <a:extLst>
              <a:ext uri="{FF2B5EF4-FFF2-40B4-BE49-F238E27FC236}">
                <a16:creationId xmlns:a16="http://schemas.microsoft.com/office/drawing/2014/main" xmlns="" id="{B98E056C-179A-412F-9848-FEFEC7C5E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84" y="2442394"/>
            <a:ext cx="5588408" cy="3146936"/>
          </a:xfrm>
          <a:prstGeom prst="rect">
            <a:avLst/>
          </a:prstGeom>
        </p:spPr>
      </p:pic>
      <p:pic>
        <p:nvPicPr>
          <p:cNvPr id="9" name="Obraz 9" descr="Obraz zawierający osoba, wewnątrz, kuchnia, szafka&#10;&#10;Opis wygenerowany przy bardzo wysokim poziomie pewności">
            <a:extLst>
              <a:ext uri="{FF2B5EF4-FFF2-40B4-BE49-F238E27FC236}">
                <a16:creationId xmlns:a16="http://schemas.microsoft.com/office/drawing/2014/main" xmlns="" id="{898E5424-DD1F-4A82-88CB-5877903C1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981" y="2442395"/>
            <a:ext cx="5588409" cy="314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930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0C81FA1-061D-4290-B613-E64EBA88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498" y="263234"/>
            <a:ext cx="4508723" cy="1400530"/>
          </a:xfrm>
        </p:spPr>
        <p:txBody>
          <a:bodyPr/>
          <a:lstStyle/>
          <a:p>
            <a:r>
              <a:rPr lang="pl-PL" sz="4800" b="1" dirty="0" err="1"/>
              <a:t>Employment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4F7FBCFD-0669-4946-AAEE-85CB39F60B73}"/>
              </a:ext>
            </a:extLst>
          </p:cNvPr>
          <p:cNvSpPr txBox="1"/>
          <p:nvPr/>
        </p:nvSpPr>
        <p:spPr>
          <a:xfrm>
            <a:off x="1399867" y="2444544"/>
            <a:ext cx="4654345" cy="203132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/>
              <a:t>Most of the </a:t>
            </a:r>
            <a:r>
              <a:rPr lang="pl-PL" dirty="0" err="1"/>
              <a:t>employees</a:t>
            </a:r>
            <a:r>
              <a:rPr lang="pl-PL" dirty="0"/>
              <a:t> </a:t>
            </a:r>
            <a:r>
              <a:rPr lang="pl-PL" dirty="0" err="1"/>
              <a:t>were</a:t>
            </a:r>
            <a:r>
              <a:rPr lang="pl-PL" dirty="0"/>
              <a:t> </a:t>
            </a:r>
            <a:r>
              <a:rPr lang="pl-PL" dirty="0" err="1"/>
              <a:t>relatively</a:t>
            </a:r>
            <a:r>
              <a:rPr lang="pl-PL" dirty="0"/>
              <a:t> </a:t>
            </a:r>
            <a:r>
              <a:rPr lang="pl-PL" dirty="0" err="1"/>
              <a:t>young</a:t>
            </a:r>
            <a:r>
              <a:rPr lang="pl-PL" dirty="0"/>
              <a:t>. The </a:t>
            </a:r>
            <a:r>
              <a:rPr lang="pl-PL" dirty="0" err="1"/>
              <a:t>work</a:t>
            </a:r>
            <a:r>
              <a:rPr lang="pl-PL" dirty="0"/>
              <a:t> in Braga LBS 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to </a:t>
            </a:r>
            <a:r>
              <a:rPr lang="pl-PL" dirty="0" err="1"/>
              <a:t>finish</a:t>
            </a:r>
            <a:r>
              <a:rPr lang="pl-PL" dirty="0"/>
              <a:t> high </a:t>
            </a:r>
            <a:r>
              <a:rPr lang="pl-PL" dirty="0" err="1"/>
              <a:t>school</a:t>
            </a:r>
            <a:r>
              <a:rPr lang="pl-PL" dirty="0"/>
              <a:t> and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dirty="0" err="1"/>
              <a:t>alot</a:t>
            </a:r>
            <a:r>
              <a:rPr lang="pl-PL" dirty="0"/>
              <a:t> of </a:t>
            </a:r>
            <a:r>
              <a:rPr lang="pl-PL" dirty="0" err="1"/>
              <a:t>willingness</a:t>
            </a:r>
            <a:r>
              <a:rPr lang="pl-PL" dirty="0"/>
              <a:t> to </a:t>
            </a:r>
            <a:r>
              <a:rPr lang="pl-PL" dirty="0" err="1"/>
              <a:t>work</a:t>
            </a:r>
            <a:r>
              <a:rPr lang="pl-PL" dirty="0"/>
              <a:t>. </a:t>
            </a:r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necessary</a:t>
            </a:r>
            <a:r>
              <a:rPr lang="pl-PL" dirty="0"/>
              <a:t> </a:t>
            </a:r>
            <a:r>
              <a:rPr lang="pl-PL" dirty="0" err="1"/>
              <a:t>trainings</a:t>
            </a:r>
            <a:r>
              <a:rPr lang="pl-PL" dirty="0"/>
              <a:t> in the field of </a:t>
            </a:r>
            <a:r>
              <a:rPr lang="pl-PL" dirty="0" err="1"/>
              <a:t>safety</a:t>
            </a:r>
            <a:r>
              <a:rPr lang="pl-PL" dirty="0"/>
              <a:t> and service </a:t>
            </a:r>
            <a:r>
              <a:rPr lang="pl-PL" dirty="0" err="1"/>
              <a:t>will</a:t>
            </a:r>
            <a:r>
              <a:rPr lang="pl-PL" dirty="0"/>
              <a:t> be </a:t>
            </a:r>
            <a:r>
              <a:rPr lang="pl-PL" dirty="0" err="1"/>
              <a:t>carried</a:t>
            </a:r>
            <a:r>
              <a:rPr lang="pl-PL" dirty="0"/>
              <a:t> out in the </a:t>
            </a:r>
            <a:r>
              <a:rPr lang="pl-PL" dirty="0" err="1"/>
              <a:t>company</a:t>
            </a:r>
            <a:r>
              <a:rPr lang="pl-PL" dirty="0"/>
              <a:t>.</a:t>
            </a:r>
          </a:p>
        </p:txBody>
      </p:sp>
      <p:pic>
        <p:nvPicPr>
          <p:cNvPr id="5" name="Obraz 5" descr="Obraz zawierający sylwetka&#10;&#10;Opis wygenerowany przy wysokim poziomie pewności">
            <a:extLst>
              <a:ext uri="{FF2B5EF4-FFF2-40B4-BE49-F238E27FC236}">
                <a16:creationId xmlns:a16="http://schemas.microsoft.com/office/drawing/2014/main" xmlns="" id="{537A828D-DF06-44F3-AEDE-AD189F108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545" y="1854611"/>
            <a:ext cx="3572796" cy="357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97871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J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406</Words>
  <Application>Microsoft Office PowerPoint</Application>
  <PresentationFormat>Niestandardowy</PresentationFormat>
  <Paragraphs>59</Paragraphs>
  <Slides>15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Jon</vt:lpstr>
      <vt:lpstr>Slajd 1</vt:lpstr>
      <vt:lpstr>Course of internship</vt:lpstr>
      <vt:lpstr>Braga LBS-Centro de Assistência Técnica </vt:lpstr>
      <vt:lpstr>Slajd 4</vt:lpstr>
      <vt:lpstr>Slajd 5</vt:lpstr>
      <vt:lpstr>Services </vt:lpstr>
      <vt:lpstr>Workplace</vt:lpstr>
      <vt:lpstr>Slajd 8</vt:lpstr>
      <vt:lpstr>Employment</vt:lpstr>
      <vt:lpstr>Characteristics of the owner</vt:lpstr>
      <vt:lpstr>Ecology</vt:lpstr>
      <vt:lpstr>Salary</vt:lpstr>
      <vt:lpstr>Customer characteristics</vt:lpstr>
      <vt:lpstr>Competition in the industry </vt:lpstr>
      <vt:lpstr>THE END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lastModifiedBy>Magda</cp:lastModifiedBy>
  <cp:revision>893</cp:revision>
  <dcterms:created xsi:type="dcterms:W3CDTF">2013-08-01T09:45:12Z</dcterms:created>
  <dcterms:modified xsi:type="dcterms:W3CDTF">2018-10-04T05:39:54Z</dcterms:modified>
</cp:coreProperties>
</file>